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68" r:id="rId3"/>
    <p:sldId id="267" r:id="rId4"/>
    <p:sldId id="257" r:id="rId5"/>
    <p:sldId id="269" r:id="rId6"/>
    <p:sldId id="270" r:id="rId7"/>
    <p:sldId id="271" r:id="rId8"/>
    <p:sldId id="273" r:id="rId9"/>
    <p:sldId id="272" r:id="rId10"/>
    <p:sldId id="275" r:id="rId11"/>
    <p:sldId id="259" r:id="rId12"/>
    <p:sldId id="260" r:id="rId13"/>
    <p:sldId id="261" r:id="rId14"/>
    <p:sldId id="262" r:id="rId15"/>
    <p:sldId id="277" r:id="rId16"/>
    <p:sldId id="276" r:id="rId17"/>
    <p:sldId id="263" r:id="rId18"/>
    <p:sldId id="278" r:id="rId19"/>
    <p:sldId id="279" r:id="rId20"/>
    <p:sldId id="264" r:id="rId21"/>
    <p:sldId id="265" r:id="rId22"/>
    <p:sldId id="266" r:id="rId23"/>
    <p:sldId id="285" r:id="rId24"/>
    <p:sldId id="298" r:id="rId25"/>
    <p:sldId id="284" r:id="rId26"/>
    <p:sldId id="293" r:id="rId27"/>
    <p:sldId id="292" r:id="rId28"/>
    <p:sldId id="291" r:id="rId29"/>
    <p:sldId id="290" r:id="rId30"/>
    <p:sldId id="289" r:id="rId31"/>
    <p:sldId id="288" r:id="rId32"/>
    <p:sldId id="287" r:id="rId33"/>
    <p:sldId id="286" r:id="rId34"/>
    <p:sldId id="283" r:id="rId35"/>
    <p:sldId id="294" r:id="rId36"/>
    <p:sldId id="282" r:id="rId37"/>
    <p:sldId id="281" r:id="rId38"/>
    <p:sldId id="280" r:id="rId39"/>
    <p:sldId id="295"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8CB81-AB4A-40E9-9DA9-0C7D859A73DB}" v="420" dt="2022-11-04T16:44:57.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4641" autoAdjust="0"/>
  </p:normalViewPr>
  <p:slideViewPr>
    <p:cSldViewPr snapToGrid="0">
      <p:cViewPr varScale="1">
        <p:scale>
          <a:sx n="78" d="100"/>
          <a:sy n="78" d="100"/>
        </p:scale>
        <p:origin x="850"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32E8CB81-AB4A-40E9-9DA9-0C7D859A73DB}"/>
    <pc:docChg chg="undo custSel addSld delSld modSld sldOrd modMainMaster">
      <pc:chgData name="Abhijit Sarkar" userId="55efd9c8b510b5ee" providerId="LiveId" clId="{32E8CB81-AB4A-40E9-9DA9-0C7D859A73DB}" dt="2022-11-04T16:44:57.770" v="5338"/>
      <pc:docMkLst>
        <pc:docMk/>
      </pc:docMkLst>
      <pc:sldChg chg="addSp delSp modSp new mod modTransition setBg modClrScheme chgLayout">
        <pc:chgData name="Abhijit Sarkar" userId="55efd9c8b510b5ee" providerId="LiveId" clId="{32E8CB81-AB4A-40E9-9DA9-0C7D859A73DB}" dt="2022-11-04T16:44:57.770" v="5338"/>
        <pc:sldMkLst>
          <pc:docMk/>
          <pc:sldMk cId="1935324883" sldId="256"/>
        </pc:sldMkLst>
        <pc:spChg chg="del">
          <ac:chgData name="Abhijit Sarkar" userId="55efd9c8b510b5ee" providerId="LiveId" clId="{32E8CB81-AB4A-40E9-9DA9-0C7D859A73DB}" dt="2022-11-04T05:46:56.787" v="5"/>
          <ac:spMkLst>
            <pc:docMk/>
            <pc:sldMk cId="1935324883" sldId="256"/>
            <ac:spMk id="2" creationId="{9473E58F-A081-CCEF-A109-32A4F8BD7E55}"/>
          </ac:spMkLst>
        </pc:spChg>
        <pc:spChg chg="del">
          <ac:chgData name="Abhijit Sarkar" userId="55efd9c8b510b5ee" providerId="LiveId" clId="{32E8CB81-AB4A-40E9-9DA9-0C7D859A73DB}" dt="2022-11-04T05:46:56.787" v="5"/>
          <ac:spMkLst>
            <pc:docMk/>
            <pc:sldMk cId="1935324883" sldId="256"/>
            <ac:spMk id="3" creationId="{BE322959-7EA1-93B3-38D9-35BD2EFFE819}"/>
          </ac:spMkLst>
        </pc:spChg>
        <pc:spChg chg="add del mod">
          <ac:chgData name="Abhijit Sarkar" userId="55efd9c8b510b5ee" providerId="LiveId" clId="{32E8CB81-AB4A-40E9-9DA9-0C7D859A73DB}" dt="2022-11-04T05:46:57.619" v="6"/>
          <ac:spMkLst>
            <pc:docMk/>
            <pc:sldMk cId="1935324883" sldId="256"/>
            <ac:spMk id="4" creationId="{D62BB640-F51E-A36A-7BA9-8EB64AB84059}"/>
          </ac:spMkLst>
        </pc:spChg>
        <pc:spChg chg="add del mod">
          <ac:chgData name="Abhijit Sarkar" userId="55efd9c8b510b5ee" providerId="LiveId" clId="{32E8CB81-AB4A-40E9-9DA9-0C7D859A73DB}" dt="2022-11-04T05:46:57.619" v="6"/>
          <ac:spMkLst>
            <pc:docMk/>
            <pc:sldMk cId="1935324883" sldId="256"/>
            <ac:spMk id="5" creationId="{45A3D5DC-A209-F9C9-9DE2-A3BFE750F9B4}"/>
          </ac:spMkLst>
        </pc:spChg>
        <pc:spChg chg="add del mod">
          <ac:chgData name="Abhijit Sarkar" userId="55efd9c8b510b5ee" providerId="LiveId" clId="{32E8CB81-AB4A-40E9-9DA9-0C7D859A73DB}" dt="2022-11-04T05:46:57.886" v="7"/>
          <ac:spMkLst>
            <pc:docMk/>
            <pc:sldMk cId="1935324883" sldId="256"/>
            <ac:spMk id="6" creationId="{382AD6F7-8B23-4174-D650-43E56AAB5F0F}"/>
          </ac:spMkLst>
        </pc:spChg>
        <pc:spChg chg="add del mod">
          <ac:chgData name="Abhijit Sarkar" userId="55efd9c8b510b5ee" providerId="LiveId" clId="{32E8CB81-AB4A-40E9-9DA9-0C7D859A73DB}" dt="2022-11-04T05:46:57.886" v="7"/>
          <ac:spMkLst>
            <pc:docMk/>
            <pc:sldMk cId="1935324883" sldId="256"/>
            <ac:spMk id="7" creationId="{6C6B9B07-600E-15AB-1A04-9F14C7D53F3A}"/>
          </ac:spMkLst>
        </pc:spChg>
        <pc:spChg chg="add del mod ord">
          <ac:chgData name="Abhijit Sarkar" userId="55efd9c8b510b5ee" providerId="LiveId" clId="{32E8CB81-AB4A-40E9-9DA9-0C7D859A73DB}" dt="2022-11-04T05:47:52.270" v="18" actId="700"/>
          <ac:spMkLst>
            <pc:docMk/>
            <pc:sldMk cId="1935324883" sldId="256"/>
            <ac:spMk id="8" creationId="{C88FD9AD-16AD-D1E1-0671-BB5E3275D175}"/>
          </ac:spMkLst>
        </pc:spChg>
        <pc:spChg chg="add del mod ord">
          <ac:chgData name="Abhijit Sarkar" userId="55efd9c8b510b5ee" providerId="LiveId" clId="{32E8CB81-AB4A-40E9-9DA9-0C7D859A73DB}" dt="2022-11-04T05:47:52.270" v="18" actId="700"/>
          <ac:spMkLst>
            <pc:docMk/>
            <pc:sldMk cId="1935324883" sldId="256"/>
            <ac:spMk id="9" creationId="{0D878A7A-63EA-92CE-1088-54EEF5EFF42A}"/>
          </ac:spMkLst>
        </pc:spChg>
        <pc:spChg chg="add mod ord">
          <ac:chgData name="Abhijit Sarkar" userId="55efd9c8b510b5ee" providerId="LiveId" clId="{32E8CB81-AB4A-40E9-9DA9-0C7D859A73DB}" dt="2022-11-04T06:23:37.775" v="527" actId="1076"/>
          <ac:spMkLst>
            <pc:docMk/>
            <pc:sldMk cId="1935324883" sldId="256"/>
            <ac:spMk id="10" creationId="{46D78492-AB9F-6409-374E-83AC5F484076}"/>
          </ac:spMkLst>
        </pc:spChg>
        <pc:spChg chg="add del mod ord">
          <ac:chgData name="Abhijit Sarkar" userId="55efd9c8b510b5ee" providerId="LiveId" clId="{32E8CB81-AB4A-40E9-9DA9-0C7D859A73DB}" dt="2022-11-04T05:53:15.926" v="94" actId="931"/>
          <ac:spMkLst>
            <pc:docMk/>
            <pc:sldMk cId="1935324883" sldId="256"/>
            <ac:spMk id="11" creationId="{DCD4D5FE-CCE7-BD24-6C1E-972B3E753870}"/>
          </ac:spMkLst>
        </pc:spChg>
        <pc:spChg chg="add del mod ord">
          <ac:chgData name="Abhijit Sarkar" userId="55efd9c8b510b5ee" providerId="LiveId" clId="{32E8CB81-AB4A-40E9-9DA9-0C7D859A73DB}" dt="2022-11-04T05:50:59.203" v="69" actId="931"/>
          <ac:spMkLst>
            <pc:docMk/>
            <pc:sldMk cId="1935324883" sldId="256"/>
            <ac:spMk id="12" creationId="{865BCAB3-6D2D-9C7B-42FA-D2545920B44A}"/>
          </ac:spMkLst>
        </pc:spChg>
        <pc:spChg chg="add mod">
          <ac:chgData name="Abhijit Sarkar" userId="55efd9c8b510b5ee" providerId="LiveId" clId="{32E8CB81-AB4A-40E9-9DA9-0C7D859A73DB}" dt="2022-11-04T06:23:43.862" v="529" actId="27636"/>
          <ac:spMkLst>
            <pc:docMk/>
            <pc:sldMk cId="1935324883" sldId="256"/>
            <ac:spMk id="16" creationId="{DCD185F1-54CE-B0BC-1E11-6E5B2B9FBB14}"/>
          </ac:spMkLst>
        </pc:spChg>
        <pc:spChg chg="add del mod">
          <ac:chgData name="Abhijit Sarkar" userId="55efd9c8b510b5ee" providerId="LiveId" clId="{32E8CB81-AB4A-40E9-9DA9-0C7D859A73DB}" dt="2022-11-04T05:53:47.922" v="100" actId="931"/>
          <ac:spMkLst>
            <pc:docMk/>
            <pc:sldMk cId="1935324883" sldId="256"/>
            <ac:spMk id="20" creationId="{71E35756-AC7B-709E-1919-6E06E183DB56}"/>
          </ac:spMkLst>
        </pc:spChg>
        <pc:spChg chg="add del mod">
          <ac:chgData name="Abhijit Sarkar" userId="55efd9c8b510b5ee" providerId="LiveId" clId="{32E8CB81-AB4A-40E9-9DA9-0C7D859A73DB}" dt="2022-11-04T05:58:16.223" v="242" actId="931"/>
          <ac:spMkLst>
            <pc:docMk/>
            <pc:sldMk cId="1935324883" sldId="256"/>
            <ac:spMk id="24" creationId="{BB9D61B6-811C-881B-B308-5E6703DFE21E}"/>
          </ac:spMkLst>
        </pc:spChg>
        <pc:spChg chg="add del mod">
          <ac:chgData name="Abhijit Sarkar" userId="55efd9c8b510b5ee" providerId="LiveId" clId="{32E8CB81-AB4A-40E9-9DA9-0C7D859A73DB}" dt="2022-11-04T06:01:42.115" v="277" actId="931"/>
          <ac:spMkLst>
            <pc:docMk/>
            <pc:sldMk cId="1935324883" sldId="256"/>
            <ac:spMk id="28" creationId="{72AE36FF-9954-F83A-6411-1B8BAB1EC776}"/>
          </ac:spMkLst>
        </pc:spChg>
        <pc:spChg chg="add del mod">
          <ac:chgData name="Abhijit Sarkar" userId="55efd9c8b510b5ee" providerId="LiveId" clId="{32E8CB81-AB4A-40E9-9DA9-0C7D859A73DB}" dt="2022-11-04T06:02:02.365" v="282" actId="931"/>
          <ac:spMkLst>
            <pc:docMk/>
            <pc:sldMk cId="1935324883" sldId="256"/>
            <ac:spMk id="32" creationId="{A550C457-FAD1-D791-4B86-BFE292B816FB}"/>
          </ac:spMkLst>
        </pc:spChg>
        <pc:spChg chg="add del mod">
          <ac:chgData name="Abhijit Sarkar" userId="55efd9c8b510b5ee" providerId="LiveId" clId="{32E8CB81-AB4A-40E9-9DA9-0C7D859A73DB}" dt="2022-11-04T06:17:04.383" v="464" actId="478"/>
          <ac:spMkLst>
            <pc:docMk/>
            <pc:sldMk cId="1935324883" sldId="256"/>
            <ac:spMk id="41" creationId="{508F821E-5D09-1B35-89A4-7C17995C5AC0}"/>
          </ac:spMkLst>
        </pc:spChg>
        <pc:picChg chg="add del mod">
          <ac:chgData name="Abhijit Sarkar" userId="55efd9c8b510b5ee" providerId="LiveId" clId="{32E8CB81-AB4A-40E9-9DA9-0C7D859A73DB}" dt="2022-11-04T05:51:03.624" v="70" actId="478"/>
          <ac:picMkLst>
            <pc:docMk/>
            <pc:sldMk cId="1935324883" sldId="256"/>
            <ac:picMk id="14" creationId="{BFDFD8A3-ED21-D8B1-77F2-C83C1249CA22}"/>
          </ac:picMkLst>
        </pc:picChg>
        <pc:picChg chg="add del mod">
          <ac:chgData name="Abhijit Sarkar" userId="55efd9c8b510b5ee" providerId="LiveId" clId="{32E8CB81-AB4A-40E9-9DA9-0C7D859A73DB}" dt="2022-11-04T05:53:36.662" v="99" actId="478"/>
          <ac:picMkLst>
            <pc:docMk/>
            <pc:sldMk cId="1935324883" sldId="256"/>
            <ac:picMk id="18" creationId="{F8239285-2764-4C49-B3EF-C7716B6A4ADF}"/>
          </ac:picMkLst>
        </pc:picChg>
        <pc:picChg chg="add del mod">
          <ac:chgData name="Abhijit Sarkar" userId="55efd9c8b510b5ee" providerId="LiveId" clId="{32E8CB81-AB4A-40E9-9DA9-0C7D859A73DB}" dt="2022-11-04T05:57:50.259" v="241" actId="478"/>
          <ac:picMkLst>
            <pc:docMk/>
            <pc:sldMk cId="1935324883" sldId="256"/>
            <ac:picMk id="22" creationId="{D74E26E0-8D9A-75DD-C273-CD0D7DC26BF4}"/>
          </ac:picMkLst>
        </pc:picChg>
        <pc:picChg chg="add del mod">
          <ac:chgData name="Abhijit Sarkar" userId="55efd9c8b510b5ee" providerId="LiveId" clId="{32E8CB81-AB4A-40E9-9DA9-0C7D859A73DB}" dt="2022-11-04T06:01:24.154" v="276" actId="478"/>
          <ac:picMkLst>
            <pc:docMk/>
            <pc:sldMk cId="1935324883" sldId="256"/>
            <ac:picMk id="26" creationId="{976B8EDE-4A5D-215E-8A77-B841B685706A}"/>
          </ac:picMkLst>
        </pc:picChg>
        <pc:picChg chg="add del mod">
          <ac:chgData name="Abhijit Sarkar" userId="55efd9c8b510b5ee" providerId="LiveId" clId="{32E8CB81-AB4A-40E9-9DA9-0C7D859A73DB}" dt="2022-11-04T06:01:51.493" v="281" actId="478"/>
          <ac:picMkLst>
            <pc:docMk/>
            <pc:sldMk cId="1935324883" sldId="256"/>
            <ac:picMk id="30" creationId="{B7104B2E-385C-31D1-C4F8-82CAE9DE6E1A}"/>
          </ac:picMkLst>
        </pc:picChg>
        <pc:picChg chg="add del mod">
          <ac:chgData name="Abhijit Sarkar" userId="55efd9c8b510b5ee" providerId="LiveId" clId="{32E8CB81-AB4A-40E9-9DA9-0C7D859A73DB}" dt="2022-11-04T06:16:59.458" v="463" actId="478"/>
          <ac:picMkLst>
            <pc:docMk/>
            <pc:sldMk cId="1935324883" sldId="256"/>
            <ac:picMk id="34" creationId="{6E7D9159-E008-9779-2EFF-7005264487A9}"/>
          </ac:picMkLst>
        </pc:picChg>
        <pc:picChg chg="add del mod">
          <ac:chgData name="Abhijit Sarkar" userId="55efd9c8b510b5ee" providerId="LiveId" clId="{32E8CB81-AB4A-40E9-9DA9-0C7D859A73DB}" dt="2022-11-04T06:14:04.777" v="421" actId="478"/>
          <ac:picMkLst>
            <pc:docMk/>
            <pc:sldMk cId="1935324883" sldId="256"/>
            <ac:picMk id="35" creationId="{375B3586-2EC6-DE13-5B95-B7D09FA9A95A}"/>
          </ac:picMkLst>
        </pc:picChg>
        <pc:picChg chg="add mod">
          <ac:chgData name="Abhijit Sarkar" userId="55efd9c8b510b5ee" providerId="LiveId" clId="{32E8CB81-AB4A-40E9-9DA9-0C7D859A73DB}" dt="2022-11-04T10:40:08.449" v="5199" actId="14100"/>
          <ac:picMkLst>
            <pc:docMk/>
            <pc:sldMk cId="1935324883" sldId="256"/>
            <ac:picMk id="37" creationId="{8B2B2C74-4C28-E3BD-09A2-68B934EFE0D0}"/>
          </ac:picMkLst>
        </pc:picChg>
        <pc:picChg chg="add mod">
          <ac:chgData name="Abhijit Sarkar" userId="55efd9c8b510b5ee" providerId="LiveId" clId="{32E8CB81-AB4A-40E9-9DA9-0C7D859A73DB}" dt="2022-11-04T06:22:12.940" v="522" actId="14100"/>
          <ac:picMkLst>
            <pc:docMk/>
            <pc:sldMk cId="1935324883" sldId="256"/>
            <ac:picMk id="39" creationId="{41C12563-F8D0-72C0-7AE7-6914E0F08B33}"/>
          </ac:picMkLst>
        </pc:picChg>
      </pc:sldChg>
      <pc:sldChg chg="modSp new mod modTransition setBg">
        <pc:chgData name="Abhijit Sarkar" userId="55efd9c8b510b5ee" providerId="LiveId" clId="{32E8CB81-AB4A-40E9-9DA9-0C7D859A73DB}" dt="2022-11-04T16:44:57.770" v="5338"/>
        <pc:sldMkLst>
          <pc:docMk/>
          <pc:sldMk cId="3971979237" sldId="257"/>
        </pc:sldMkLst>
        <pc:spChg chg="mod">
          <ac:chgData name="Abhijit Sarkar" userId="55efd9c8b510b5ee" providerId="LiveId" clId="{32E8CB81-AB4A-40E9-9DA9-0C7D859A73DB}" dt="2022-11-04T06:42:38.254" v="793" actId="1076"/>
          <ac:spMkLst>
            <pc:docMk/>
            <pc:sldMk cId="3971979237" sldId="257"/>
            <ac:spMk id="2" creationId="{1C7A45F9-A4BB-3CC8-E5D4-B6826CE47D4E}"/>
          </ac:spMkLst>
        </pc:spChg>
        <pc:spChg chg="mod">
          <ac:chgData name="Abhijit Sarkar" userId="55efd9c8b510b5ee" providerId="LiveId" clId="{32E8CB81-AB4A-40E9-9DA9-0C7D859A73DB}" dt="2022-11-04T06:46:05.352" v="886"/>
          <ac:spMkLst>
            <pc:docMk/>
            <pc:sldMk cId="3971979237" sldId="257"/>
            <ac:spMk id="3" creationId="{22A4D9C2-7387-8CAB-B3F3-8DE4AE4AFCDD}"/>
          </ac:spMkLst>
        </pc:spChg>
      </pc:sldChg>
      <pc:sldChg chg="addSp delSp modSp new del mod setBg">
        <pc:chgData name="Abhijit Sarkar" userId="55efd9c8b510b5ee" providerId="LiveId" clId="{32E8CB81-AB4A-40E9-9DA9-0C7D859A73DB}" dt="2022-11-04T08:04:13.324" v="1748" actId="2696"/>
        <pc:sldMkLst>
          <pc:docMk/>
          <pc:sldMk cId="3473797634" sldId="258"/>
        </pc:sldMkLst>
        <pc:spChg chg="mod">
          <ac:chgData name="Abhijit Sarkar" userId="55efd9c8b510b5ee" providerId="LiveId" clId="{32E8CB81-AB4A-40E9-9DA9-0C7D859A73DB}" dt="2022-11-04T07:57:33.157" v="1500" actId="1076"/>
          <ac:spMkLst>
            <pc:docMk/>
            <pc:sldMk cId="3473797634" sldId="258"/>
            <ac:spMk id="2" creationId="{59430D2B-C799-EEB4-924D-B5567B39032A}"/>
          </ac:spMkLst>
        </pc:spChg>
        <pc:spChg chg="del mod">
          <ac:chgData name="Abhijit Sarkar" userId="55efd9c8b510b5ee" providerId="LiveId" clId="{32E8CB81-AB4A-40E9-9DA9-0C7D859A73DB}" dt="2022-11-04T07:55:19.780" v="1469" actId="931"/>
          <ac:spMkLst>
            <pc:docMk/>
            <pc:sldMk cId="3473797634" sldId="258"/>
            <ac:spMk id="3" creationId="{A8803901-925B-1EE2-21EB-BCE0A003A5B4}"/>
          </ac:spMkLst>
        </pc:spChg>
        <pc:spChg chg="add mod">
          <ac:chgData name="Abhijit Sarkar" userId="55efd9c8b510b5ee" providerId="LiveId" clId="{32E8CB81-AB4A-40E9-9DA9-0C7D859A73DB}" dt="2022-11-04T07:57:40.094" v="1502" actId="404"/>
          <ac:spMkLst>
            <pc:docMk/>
            <pc:sldMk cId="3473797634" sldId="258"/>
            <ac:spMk id="6" creationId="{379B4DF3-629D-8D7A-D02A-737AA90DCB4F}"/>
          </ac:spMkLst>
        </pc:spChg>
        <pc:picChg chg="add mod">
          <ac:chgData name="Abhijit Sarkar" userId="55efd9c8b510b5ee" providerId="LiveId" clId="{32E8CB81-AB4A-40E9-9DA9-0C7D859A73DB}" dt="2022-11-04T07:57:05.357" v="1494" actId="14100"/>
          <ac:picMkLst>
            <pc:docMk/>
            <pc:sldMk cId="3473797634" sldId="258"/>
            <ac:picMk id="5" creationId="{04593C38-5B72-5C82-F3AB-ABEE5D18CC89}"/>
          </ac:picMkLst>
        </pc:picChg>
      </pc:sldChg>
      <pc:sldChg chg="addSp delSp modSp new mod modTransition setBg">
        <pc:chgData name="Abhijit Sarkar" userId="55efd9c8b510b5ee" providerId="LiveId" clId="{32E8CB81-AB4A-40E9-9DA9-0C7D859A73DB}" dt="2022-11-04T16:44:57.770" v="5338"/>
        <pc:sldMkLst>
          <pc:docMk/>
          <pc:sldMk cId="2765325126" sldId="259"/>
        </pc:sldMkLst>
        <pc:spChg chg="mod">
          <ac:chgData name="Abhijit Sarkar" userId="55efd9c8b510b5ee" providerId="LiveId" clId="{32E8CB81-AB4A-40E9-9DA9-0C7D859A73DB}" dt="2022-11-04T08:51:45.735" v="3620" actId="1076"/>
          <ac:spMkLst>
            <pc:docMk/>
            <pc:sldMk cId="2765325126" sldId="259"/>
            <ac:spMk id="2" creationId="{D4852EC1-7499-4775-42E5-F6A5B5B80445}"/>
          </ac:spMkLst>
        </pc:spChg>
        <pc:spChg chg="del mod">
          <ac:chgData name="Abhijit Sarkar" userId="55efd9c8b510b5ee" providerId="LiveId" clId="{32E8CB81-AB4A-40E9-9DA9-0C7D859A73DB}" dt="2022-11-04T08:44:03.019" v="3546" actId="478"/>
          <ac:spMkLst>
            <pc:docMk/>
            <pc:sldMk cId="2765325126" sldId="259"/>
            <ac:spMk id="3" creationId="{67215FD8-31D6-60A0-59FE-76BA4417B4A0}"/>
          </ac:spMkLst>
        </pc:spChg>
        <pc:picChg chg="add del mod">
          <ac:chgData name="Abhijit Sarkar" userId="55efd9c8b510b5ee" providerId="LiveId" clId="{32E8CB81-AB4A-40E9-9DA9-0C7D859A73DB}" dt="2022-11-04T08:46:39.586" v="3576" actId="21"/>
          <ac:picMkLst>
            <pc:docMk/>
            <pc:sldMk cId="2765325126" sldId="259"/>
            <ac:picMk id="5" creationId="{E090FA1F-2982-F30F-3A9F-F275941E1280}"/>
          </ac:picMkLst>
        </pc:picChg>
        <pc:picChg chg="add mod">
          <ac:chgData name="Abhijit Sarkar" userId="55efd9c8b510b5ee" providerId="LiveId" clId="{32E8CB81-AB4A-40E9-9DA9-0C7D859A73DB}" dt="2022-11-04T08:52:20.813" v="3628" actId="14100"/>
          <ac:picMkLst>
            <pc:docMk/>
            <pc:sldMk cId="2765325126" sldId="259"/>
            <ac:picMk id="6" creationId="{DCDBF42C-15AF-A670-E46E-41F8A1E11C4D}"/>
          </ac:picMkLst>
        </pc:picChg>
      </pc:sldChg>
      <pc:sldChg chg="addSp delSp modSp new mod modTransition setBg">
        <pc:chgData name="Abhijit Sarkar" userId="55efd9c8b510b5ee" providerId="LiveId" clId="{32E8CB81-AB4A-40E9-9DA9-0C7D859A73DB}" dt="2022-11-04T16:44:57.770" v="5338"/>
        <pc:sldMkLst>
          <pc:docMk/>
          <pc:sldMk cId="3790887498" sldId="260"/>
        </pc:sldMkLst>
        <pc:spChg chg="mod">
          <ac:chgData name="Abhijit Sarkar" userId="55efd9c8b510b5ee" providerId="LiveId" clId="{32E8CB81-AB4A-40E9-9DA9-0C7D859A73DB}" dt="2022-11-04T08:51:40.808" v="3619" actId="1076"/>
          <ac:spMkLst>
            <pc:docMk/>
            <pc:sldMk cId="3790887498" sldId="260"/>
            <ac:spMk id="2" creationId="{93D47F50-1226-1FA6-372E-E09950FC0ADC}"/>
          </ac:spMkLst>
        </pc:spChg>
        <pc:spChg chg="del mod">
          <ac:chgData name="Abhijit Sarkar" userId="55efd9c8b510b5ee" providerId="LiveId" clId="{32E8CB81-AB4A-40E9-9DA9-0C7D859A73DB}" dt="2022-11-04T08:48:13.765" v="3591" actId="478"/>
          <ac:spMkLst>
            <pc:docMk/>
            <pc:sldMk cId="3790887498" sldId="260"/>
            <ac:spMk id="3" creationId="{06926758-DAC9-DFC0-8145-F2B4C49DEC1D}"/>
          </ac:spMkLst>
        </pc:spChg>
        <pc:picChg chg="add mod">
          <ac:chgData name="Abhijit Sarkar" userId="55efd9c8b510b5ee" providerId="LiveId" clId="{32E8CB81-AB4A-40E9-9DA9-0C7D859A73DB}" dt="2022-11-04T08:52:07.873" v="3625" actId="14100"/>
          <ac:picMkLst>
            <pc:docMk/>
            <pc:sldMk cId="3790887498" sldId="260"/>
            <ac:picMk id="5" creationId="{373ACF63-1CA9-9051-9392-58DF7E457B0B}"/>
          </ac:picMkLst>
        </pc:picChg>
      </pc:sldChg>
      <pc:sldChg chg="addSp delSp modSp new mod modTransition setBg">
        <pc:chgData name="Abhijit Sarkar" userId="55efd9c8b510b5ee" providerId="LiveId" clId="{32E8CB81-AB4A-40E9-9DA9-0C7D859A73DB}" dt="2022-11-04T16:44:57.770" v="5338"/>
        <pc:sldMkLst>
          <pc:docMk/>
          <pc:sldMk cId="2122197286" sldId="261"/>
        </pc:sldMkLst>
        <pc:spChg chg="mod">
          <ac:chgData name="Abhijit Sarkar" userId="55efd9c8b510b5ee" providerId="LiveId" clId="{32E8CB81-AB4A-40E9-9DA9-0C7D859A73DB}" dt="2022-11-04T08:51:50.088" v="3621" actId="1076"/>
          <ac:spMkLst>
            <pc:docMk/>
            <pc:sldMk cId="2122197286" sldId="261"/>
            <ac:spMk id="2" creationId="{E3D4B8C6-9FFC-09B4-D595-344B4CE85BCE}"/>
          </ac:spMkLst>
        </pc:spChg>
        <pc:spChg chg="del mod">
          <ac:chgData name="Abhijit Sarkar" userId="55efd9c8b510b5ee" providerId="LiveId" clId="{32E8CB81-AB4A-40E9-9DA9-0C7D859A73DB}" dt="2022-11-04T08:50:34.196" v="3609" actId="478"/>
          <ac:spMkLst>
            <pc:docMk/>
            <pc:sldMk cId="2122197286" sldId="261"/>
            <ac:spMk id="3" creationId="{DC1D4350-7642-32A7-B009-6D9BB8C416BF}"/>
          </ac:spMkLst>
        </pc:spChg>
        <pc:picChg chg="add mod">
          <ac:chgData name="Abhijit Sarkar" userId="55efd9c8b510b5ee" providerId="LiveId" clId="{32E8CB81-AB4A-40E9-9DA9-0C7D859A73DB}" dt="2022-11-04T08:52:36.796" v="3632" actId="1440"/>
          <ac:picMkLst>
            <pc:docMk/>
            <pc:sldMk cId="2122197286" sldId="261"/>
            <ac:picMk id="5" creationId="{3500B86A-DD42-6564-B66A-67675EDCE884}"/>
          </ac:picMkLst>
        </pc:picChg>
      </pc:sldChg>
      <pc:sldChg chg="addSp delSp modSp new mod modTransition setBg">
        <pc:chgData name="Abhijit Sarkar" userId="55efd9c8b510b5ee" providerId="LiveId" clId="{32E8CB81-AB4A-40E9-9DA9-0C7D859A73DB}" dt="2022-11-04T16:44:57.770" v="5338"/>
        <pc:sldMkLst>
          <pc:docMk/>
          <pc:sldMk cId="2202258033" sldId="262"/>
        </pc:sldMkLst>
        <pc:spChg chg="mod">
          <ac:chgData name="Abhijit Sarkar" userId="55efd9c8b510b5ee" providerId="LiveId" clId="{32E8CB81-AB4A-40E9-9DA9-0C7D859A73DB}" dt="2022-11-04T08:54:58.250" v="3650" actId="14100"/>
          <ac:spMkLst>
            <pc:docMk/>
            <pc:sldMk cId="2202258033" sldId="262"/>
            <ac:spMk id="2" creationId="{2B07C8CF-346A-734E-4EAD-9397907437BA}"/>
          </ac:spMkLst>
        </pc:spChg>
        <pc:spChg chg="del mod">
          <ac:chgData name="Abhijit Sarkar" userId="55efd9c8b510b5ee" providerId="LiveId" clId="{32E8CB81-AB4A-40E9-9DA9-0C7D859A73DB}" dt="2022-11-04T08:51:27.335" v="3615" actId="478"/>
          <ac:spMkLst>
            <pc:docMk/>
            <pc:sldMk cId="2202258033" sldId="262"/>
            <ac:spMk id="3" creationId="{15A1B8B9-753C-ADBF-B480-815FD94752EB}"/>
          </ac:spMkLst>
        </pc:spChg>
        <pc:picChg chg="add mod">
          <ac:chgData name="Abhijit Sarkar" userId="55efd9c8b510b5ee" providerId="LiveId" clId="{32E8CB81-AB4A-40E9-9DA9-0C7D859A73DB}" dt="2022-11-04T08:55:10.234" v="3654" actId="14861"/>
          <ac:picMkLst>
            <pc:docMk/>
            <pc:sldMk cId="2202258033" sldId="262"/>
            <ac:picMk id="5" creationId="{19B14573-562F-6D8E-F74C-F5E2EB0A6B5E}"/>
          </ac:picMkLst>
        </pc:picChg>
      </pc:sldChg>
      <pc:sldChg chg="modSp new mod modTransition setBg">
        <pc:chgData name="Abhijit Sarkar" userId="55efd9c8b510b5ee" providerId="LiveId" clId="{32E8CB81-AB4A-40E9-9DA9-0C7D859A73DB}" dt="2022-11-04T16:44:57.770" v="5338"/>
        <pc:sldMkLst>
          <pc:docMk/>
          <pc:sldMk cId="2388984749" sldId="263"/>
        </pc:sldMkLst>
        <pc:spChg chg="mod">
          <ac:chgData name="Abhijit Sarkar" userId="55efd9c8b510b5ee" providerId="LiveId" clId="{32E8CB81-AB4A-40E9-9DA9-0C7D859A73DB}" dt="2022-11-04T08:57:09.072" v="3679" actId="2711"/>
          <ac:spMkLst>
            <pc:docMk/>
            <pc:sldMk cId="2388984749" sldId="263"/>
            <ac:spMk id="2" creationId="{F170DB82-4E2D-CDB6-317A-77F9D14F8579}"/>
          </ac:spMkLst>
        </pc:spChg>
        <pc:spChg chg="mod">
          <ac:chgData name="Abhijit Sarkar" userId="55efd9c8b510b5ee" providerId="LiveId" clId="{32E8CB81-AB4A-40E9-9DA9-0C7D859A73DB}" dt="2022-11-04T08:57:50.145" v="3684" actId="313"/>
          <ac:spMkLst>
            <pc:docMk/>
            <pc:sldMk cId="2388984749" sldId="263"/>
            <ac:spMk id="3" creationId="{7B315ACD-AEFB-9213-0B30-C512899D93C4}"/>
          </ac:spMkLst>
        </pc:spChg>
      </pc:sldChg>
      <pc:sldChg chg="addSp modSp new mod modTransition setBg">
        <pc:chgData name="Abhijit Sarkar" userId="55efd9c8b510b5ee" providerId="LiveId" clId="{32E8CB81-AB4A-40E9-9DA9-0C7D859A73DB}" dt="2022-11-04T16:44:57.770" v="5338"/>
        <pc:sldMkLst>
          <pc:docMk/>
          <pc:sldMk cId="4096484546" sldId="264"/>
        </pc:sldMkLst>
        <pc:spChg chg="mod">
          <ac:chgData name="Abhijit Sarkar" userId="55efd9c8b510b5ee" providerId="LiveId" clId="{32E8CB81-AB4A-40E9-9DA9-0C7D859A73DB}" dt="2022-11-04T09:28:29.887" v="4416" actId="207"/>
          <ac:spMkLst>
            <pc:docMk/>
            <pc:sldMk cId="4096484546" sldId="264"/>
            <ac:spMk id="2" creationId="{6E9D6C77-E319-7A84-0705-FBC9039E061F}"/>
          </ac:spMkLst>
        </pc:spChg>
        <pc:spChg chg="mod">
          <ac:chgData name="Abhijit Sarkar" userId="55efd9c8b510b5ee" providerId="LiveId" clId="{32E8CB81-AB4A-40E9-9DA9-0C7D859A73DB}" dt="2022-11-04T09:15:31.963" v="4234" actId="1076"/>
          <ac:spMkLst>
            <pc:docMk/>
            <pc:sldMk cId="4096484546" sldId="264"/>
            <ac:spMk id="3" creationId="{6FBD7BFC-A08E-C1DC-D2FA-D0E9FADB8CC7}"/>
          </ac:spMkLst>
        </pc:spChg>
        <pc:picChg chg="add mod">
          <ac:chgData name="Abhijit Sarkar" userId="55efd9c8b510b5ee" providerId="LiveId" clId="{32E8CB81-AB4A-40E9-9DA9-0C7D859A73DB}" dt="2022-11-04T09:16:03.500" v="4237" actId="27349"/>
          <ac:picMkLst>
            <pc:docMk/>
            <pc:sldMk cId="4096484546" sldId="264"/>
            <ac:picMk id="5" creationId="{CDAC0FFA-8279-B593-7417-B291A9C091D6}"/>
          </ac:picMkLst>
        </pc:picChg>
      </pc:sldChg>
      <pc:sldChg chg="addSp delSp modSp new mod modTransition setBg">
        <pc:chgData name="Abhijit Sarkar" userId="55efd9c8b510b5ee" providerId="LiveId" clId="{32E8CB81-AB4A-40E9-9DA9-0C7D859A73DB}" dt="2022-11-04T16:44:57.770" v="5338"/>
        <pc:sldMkLst>
          <pc:docMk/>
          <pc:sldMk cId="1114369803" sldId="265"/>
        </pc:sldMkLst>
        <pc:spChg chg="mod">
          <ac:chgData name="Abhijit Sarkar" userId="55efd9c8b510b5ee" providerId="LiveId" clId="{32E8CB81-AB4A-40E9-9DA9-0C7D859A73DB}" dt="2022-11-04T09:25:31.427" v="4409" actId="207"/>
          <ac:spMkLst>
            <pc:docMk/>
            <pc:sldMk cId="1114369803" sldId="265"/>
            <ac:spMk id="2" creationId="{699621CA-99F4-0931-E3D7-D828EFEAF1A9}"/>
          </ac:spMkLst>
        </pc:spChg>
        <pc:spChg chg="del mod">
          <ac:chgData name="Abhijit Sarkar" userId="55efd9c8b510b5ee" providerId="LiveId" clId="{32E8CB81-AB4A-40E9-9DA9-0C7D859A73DB}" dt="2022-11-04T09:19:54.810" v="4338" actId="21"/>
          <ac:spMkLst>
            <pc:docMk/>
            <pc:sldMk cId="1114369803" sldId="265"/>
            <ac:spMk id="3" creationId="{BB003F60-D791-5A92-E26A-47E346F9E85C}"/>
          </ac:spMkLst>
        </pc:spChg>
        <pc:spChg chg="add del mod">
          <ac:chgData name="Abhijit Sarkar" userId="55efd9c8b510b5ee" providerId="LiveId" clId="{32E8CB81-AB4A-40E9-9DA9-0C7D859A73DB}" dt="2022-11-04T09:19:57.863" v="4339"/>
          <ac:spMkLst>
            <pc:docMk/>
            <pc:sldMk cId="1114369803" sldId="265"/>
            <ac:spMk id="5" creationId="{3F13CEDD-B166-C3BC-F69F-D1154BF45920}"/>
          </ac:spMkLst>
        </pc:spChg>
        <pc:spChg chg="add mod">
          <ac:chgData name="Abhijit Sarkar" userId="55efd9c8b510b5ee" providerId="LiveId" clId="{32E8CB81-AB4A-40E9-9DA9-0C7D859A73DB}" dt="2022-11-04T09:24:40.138" v="4401" actId="27636"/>
          <ac:spMkLst>
            <pc:docMk/>
            <pc:sldMk cId="1114369803" sldId="265"/>
            <ac:spMk id="6" creationId="{79031A27-5A3F-5D5A-5AA8-1E5D6490C953}"/>
          </ac:spMkLst>
        </pc:spChg>
        <pc:picChg chg="add del mod">
          <ac:chgData name="Abhijit Sarkar" userId="55efd9c8b510b5ee" providerId="LiveId" clId="{32E8CB81-AB4A-40E9-9DA9-0C7D859A73DB}" dt="2022-11-04T09:21:06.702" v="4350" actId="478"/>
          <ac:picMkLst>
            <pc:docMk/>
            <pc:sldMk cId="1114369803" sldId="265"/>
            <ac:picMk id="8" creationId="{DD94BB6F-1C08-5EBB-6222-20B7B732CCDD}"/>
          </ac:picMkLst>
        </pc:picChg>
        <pc:picChg chg="add del mod">
          <ac:chgData name="Abhijit Sarkar" userId="55efd9c8b510b5ee" providerId="LiveId" clId="{32E8CB81-AB4A-40E9-9DA9-0C7D859A73DB}" dt="2022-11-04T09:21:06.702" v="4350" actId="478"/>
          <ac:picMkLst>
            <pc:docMk/>
            <pc:sldMk cId="1114369803" sldId="265"/>
            <ac:picMk id="10" creationId="{7FA9685A-D739-A549-6C67-3053C6244CED}"/>
          </ac:picMkLst>
        </pc:picChg>
        <pc:picChg chg="add del mod">
          <ac:chgData name="Abhijit Sarkar" userId="55efd9c8b510b5ee" providerId="LiveId" clId="{32E8CB81-AB4A-40E9-9DA9-0C7D859A73DB}" dt="2022-11-04T09:21:06.702" v="4350" actId="478"/>
          <ac:picMkLst>
            <pc:docMk/>
            <pc:sldMk cId="1114369803" sldId="265"/>
            <ac:picMk id="12" creationId="{0F70CFE2-BE84-7B0A-8D0A-DCFB6B127DFC}"/>
          </ac:picMkLst>
        </pc:picChg>
        <pc:picChg chg="add mod">
          <ac:chgData name="Abhijit Sarkar" userId="55efd9c8b510b5ee" providerId="LiveId" clId="{32E8CB81-AB4A-40E9-9DA9-0C7D859A73DB}" dt="2022-11-04T09:25:45.748" v="4412" actId="1076"/>
          <ac:picMkLst>
            <pc:docMk/>
            <pc:sldMk cId="1114369803" sldId="265"/>
            <ac:picMk id="14" creationId="{E1795C46-908E-2303-D6A8-942C9F454BD9}"/>
          </ac:picMkLst>
        </pc:picChg>
        <pc:picChg chg="add mod">
          <ac:chgData name="Abhijit Sarkar" userId="55efd9c8b510b5ee" providerId="LiveId" clId="{32E8CB81-AB4A-40E9-9DA9-0C7D859A73DB}" dt="2022-11-04T09:23:46.902" v="4378" actId="14100"/>
          <ac:picMkLst>
            <pc:docMk/>
            <pc:sldMk cId="1114369803" sldId="265"/>
            <ac:picMk id="15" creationId="{1F39CEC0-0F81-F03D-EED7-CF3B7DA10D9B}"/>
          </ac:picMkLst>
        </pc:picChg>
      </pc:sldChg>
      <pc:sldChg chg="addSp delSp modSp new mod modTransition setBg">
        <pc:chgData name="Abhijit Sarkar" userId="55efd9c8b510b5ee" providerId="LiveId" clId="{32E8CB81-AB4A-40E9-9DA9-0C7D859A73DB}" dt="2022-11-04T16:44:57.770" v="5338"/>
        <pc:sldMkLst>
          <pc:docMk/>
          <pc:sldMk cId="2059134119" sldId="266"/>
        </pc:sldMkLst>
        <pc:spChg chg="mod">
          <ac:chgData name="Abhijit Sarkar" userId="55efd9c8b510b5ee" providerId="LiveId" clId="{32E8CB81-AB4A-40E9-9DA9-0C7D859A73DB}" dt="2022-11-04T09:38:56.438" v="4462" actId="207"/>
          <ac:spMkLst>
            <pc:docMk/>
            <pc:sldMk cId="2059134119" sldId="266"/>
            <ac:spMk id="2" creationId="{1E1DC5F9-EA10-8345-339A-D3EA80AEB00A}"/>
          </ac:spMkLst>
        </pc:spChg>
        <pc:spChg chg="mod">
          <ac:chgData name="Abhijit Sarkar" userId="55efd9c8b510b5ee" providerId="LiveId" clId="{32E8CB81-AB4A-40E9-9DA9-0C7D859A73DB}" dt="2022-11-04T09:43:09.965" v="4498" actId="207"/>
          <ac:spMkLst>
            <pc:docMk/>
            <pc:sldMk cId="2059134119" sldId="266"/>
            <ac:spMk id="3" creationId="{B514C2EF-0720-D2A7-8A64-B25931FDC3BD}"/>
          </ac:spMkLst>
        </pc:spChg>
        <pc:picChg chg="add del mod">
          <ac:chgData name="Abhijit Sarkar" userId="55efd9c8b510b5ee" providerId="LiveId" clId="{32E8CB81-AB4A-40E9-9DA9-0C7D859A73DB}" dt="2022-11-04T09:41:21.839" v="4476" actId="478"/>
          <ac:picMkLst>
            <pc:docMk/>
            <pc:sldMk cId="2059134119" sldId="266"/>
            <ac:picMk id="5" creationId="{A8E15472-2EC9-844D-2DEE-A70EF8CFA743}"/>
          </ac:picMkLst>
        </pc:picChg>
        <pc:picChg chg="add del mod">
          <ac:chgData name="Abhijit Sarkar" userId="55efd9c8b510b5ee" providerId="LiveId" clId="{32E8CB81-AB4A-40E9-9DA9-0C7D859A73DB}" dt="2022-11-04T09:42:22.189" v="4487" actId="478"/>
          <ac:picMkLst>
            <pc:docMk/>
            <pc:sldMk cId="2059134119" sldId="266"/>
            <ac:picMk id="7" creationId="{B2A95251-CC2C-CFEC-8FF8-84653E9A34A3}"/>
          </ac:picMkLst>
        </pc:picChg>
        <pc:picChg chg="add mod">
          <ac:chgData name="Abhijit Sarkar" userId="55efd9c8b510b5ee" providerId="LiveId" clId="{32E8CB81-AB4A-40E9-9DA9-0C7D859A73DB}" dt="2022-11-04T09:42:47.466" v="4493" actId="14100"/>
          <ac:picMkLst>
            <pc:docMk/>
            <pc:sldMk cId="2059134119" sldId="266"/>
            <ac:picMk id="9" creationId="{3D74550C-064B-1527-A12A-F8F26D998702}"/>
          </ac:picMkLst>
        </pc:picChg>
      </pc:sldChg>
      <pc:sldChg chg="addSp delSp modSp add mod modTransition setBg">
        <pc:chgData name="Abhijit Sarkar" userId="55efd9c8b510b5ee" providerId="LiveId" clId="{32E8CB81-AB4A-40E9-9DA9-0C7D859A73DB}" dt="2022-11-04T16:44:57.770" v="5338"/>
        <pc:sldMkLst>
          <pc:docMk/>
          <pc:sldMk cId="2173078008" sldId="267"/>
        </pc:sldMkLst>
        <pc:spChg chg="add mod">
          <ac:chgData name="Abhijit Sarkar" userId="55efd9c8b510b5ee" providerId="LiveId" clId="{32E8CB81-AB4A-40E9-9DA9-0C7D859A73DB}" dt="2022-11-04T06:38:28.252" v="759" actId="14100"/>
          <ac:spMkLst>
            <pc:docMk/>
            <pc:sldMk cId="2173078008" sldId="267"/>
            <ac:spMk id="4" creationId="{EB2503E1-EBBF-993A-B7D5-C3C1BA5ABD53}"/>
          </ac:spMkLst>
        </pc:spChg>
        <pc:spChg chg="add del mod">
          <ac:chgData name="Abhijit Sarkar" userId="55efd9c8b510b5ee" providerId="LiveId" clId="{32E8CB81-AB4A-40E9-9DA9-0C7D859A73DB}" dt="2022-11-04T06:38:50.208" v="765" actId="478"/>
          <ac:spMkLst>
            <pc:docMk/>
            <pc:sldMk cId="2173078008" sldId="267"/>
            <ac:spMk id="5" creationId="{3C309232-0DEF-16B9-5938-79796C9F79F1}"/>
          </ac:spMkLst>
        </pc:spChg>
        <pc:spChg chg="add del mod">
          <ac:chgData name="Abhijit Sarkar" userId="55efd9c8b510b5ee" providerId="LiveId" clId="{32E8CB81-AB4A-40E9-9DA9-0C7D859A73DB}" dt="2022-11-04T06:38:47.683" v="764" actId="478"/>
          <ac:spMkLst>
            <pc:docMk/>
            <pc:sldMk cId="2173078008" sldId="267"/>
            <ac:spMk id="6" creationId="{BBAC9CCB-8431-D3B8-0B31-555017484122}"/>
          </ac:spMkLst>
        </pc:spChg>
        <pc:spChg chg="add mod">
          <ac:chgData name="Abhijit Sarkar" userId="55efd9c8b510b5ee" providerId="LiveId" clId="{32E8CB81-AB4A-40E9-9DA9-0C7D859A73DB}" dt="2022-11-04T06:38:42.028" v="763" actId="1076"/>
          <ac:spMkLst>
            <pc:docMk/>
            <pc:sldMk cId="2173078008" sldId="267"/>
            <ac:spMk id="7" creationId="{B0D15180-3174-BE48-EC91-207563796B81}"/>
          </ac:spMkLst>
        </pc:spChg>
        <pc:spChg chg="mod">
          <ac:chgData name="Abhijit Sarkar" userId="55efd9c8b510b5ee" providerId="LiveId" clId="{32E8CB81-AB4A-40E9-9DA9-0C7D859A73DB}" dt="2022-11-04T06:39:30.388" v="772" actId="207"/>
          <ac:spMkLst>
            <pc:docMk/>
            <pc:sldMk cId="2173078008" sldId="267"/>
            <ac:spMk id="10" creationId="{46D78492-AB9F-6409-374E-83AC5F484076}"/>
          </ac:spMkLst>
        </pc:spChg>
        <pc:spChg chg="del mod">
          <ac:chgData name="Abhijit Sarkar" userId="55efd9c8b510b5ee" providerId="LiveId" clId="{32E8CB81-AB4A-40E9-9DA9-0C7D859A73DB}" dt="2022-11-04T06:31:29.809" v="679" actId="931"/>
          <ac:spMkLst>
            <pc:docMk/>
            <pc:sldMk cId="2173078008" sldId="267"/>
            <ac:spMk id="11" creationId="{DCD4D5FE-CCE7-BD24-6C1E-972B3E753870}"/>
          </ac:spMkLst>
        </pc:spChg>
        <pc:spChg chg="mod">
          <ac:chgData name="Abhijit Sarkar" userId="55efd9c8b510b5ee" providerId="LiveId" clId="{32E8CB81-AB4A-40E9-9DA9-0C7D859A73DB}" dt="2022-11-04T06:39:34.645" v="773" actId="207"/>
          <ac:spMkLst>
            <pc:docMk/>
            <pc:sldMk cId="2173078008" sldId="267"/>
            <ac:spMk id="12" creationId="{865BCAB3-6D2D-9C7B-42FA-D2545920B44A}"/>
          </ac:spMkLst>
        </pc:spChg>
        <pc:picChg chg="add mod">
          <ac:chgData name="Abhijit Sarkar" userId="55efd9c8b510b5ee" providerId="LiveId" clId="{32E8CB81-AB4A-40E9-9DA9-0C7D859A73DB}" dt="2022-11-04T06:36:55.857" v="741" actId="208"/>
          <ac:picMkLst>
            <pc:docMk/>
            <pc:sldMk cId="2173078008" sldId="267"/>
            <ac:picMk id="3" creationId="{9FB5B1F5-6B3E-A5E7-3BF3-7844C2EF2624}"/>
          </ac:picMkLst>
        </pc:picChg>
      </pc:sldChg>
      <pc:sldChg chg="addSp delSp modSp new mod modTransition setBg modClrScheme chgLayout">
        <pc:chgData name="Abhijit Sarkar" userId="55efd9c8b510b5ee" providerId="LiveId" clId="{32E8CB81-AB4A-40E9-9DA9-0C7D859A73DB}" dt="2022-11-04T16:44:57.770" v="5338"/>
        <pc:sldMkLst>
          <pc:docMk/>
          <pc:sldMk cId="1503436599" sldId="268"/>
        </pc:sldMkLst>
        <pc:spChg chg="del">
          <ac:chgData name="Abhijit Sarkar" userId="55efd9c8b510b5ee" providerId="LiveId" clId="{32E8CB81-AB4A-40E9-9DA9-0C7D859A73DB}" dt="2022-11-04T06:00:44.733" v="270"/>
          <ac:spMkLst>
            <pc:docMk/>
            <pc:sldMk cId="1503436599" sldId="268"/>
            <ac:spMk id="2" creationId="{8CB65EEB-BCD9-C99D-A524-A10D677C7137}"/>
          </ac:spMkLst>
        </pc:spChg>
        <pc:spChg chg="del">
          <ac:chgData name="Abhijit Sarkar" userId="55efd9c8b510b5ee" providerId="LiveId" clId="{32E8CB81-AB4A-40E9-9DA9-0C7D859A73DB}" dt="2022-11-04T06:00:44.733" v="270"/>
          <ac:spMkLst>
            <pc:docMk/>
            <pc:sldMk cId="1503436599" sldId="268"/>
            <ac:spMk id="3" creationId="{6A44E770-CE86-7214-99B4-B678F5EFB712}"/>
          </ac:spMkLst>
        </pc:spChg>
        <pc:spChg chg="del">
          <ac:chgData name="Abhijit Sarkar" userId="55efd9c8b510b5ee" providerId="LiveId" clId="{32E8CB81-AB4A-40E9-9DA9-0C7D859A73DB}" dt="2022-11-04T06:00:44.733" v="270"/>
          <ac:spMkLst>
            <pc:docMk/>
            <pc:sldMk cId="1503436599" sldId="268"/>
            <ac:spMk id="4" creationId="{86FE9DDC-2716-0184-906E-F40FE553FA01}"/>
          </ac:spMkLst>
        </pc:spChg>
        <pc:spChg chg="add del mod">
          <ac:chgData name="Abhijit Sarkar" userId="55efd9c8b510b5ee" providerId="LiveId" clId="{32E8CB81-AB4A-40E9-9DA9-0C7D859A73DB}" dt="2022-11-04T06:22:35.974" v="523"/>
          <ac:spMkLst>
            <pc:docMk/>
            <pc:sldMk cId="1503436599" sldId="268"/>
            <ac:spMk id="5" creationId="{F3B16B7C-8029-ADF4-2C1E-4B03E24E89C6}"/>
          </ac:spMkLst>
        </pc:spChg>
        <pc:spChg chg="add del mod">
          <ac:chgData name="Abhijit Sarkar" userId="55efd9c8b510b5ee" providerId="LiveId" clId="{32E8CB81-AB4A-40E9-9DA9-0C7D859A73DB}" dt="2022-11-04T06:22:35.974" v="523"/>
          <ac:spMkLst>
            <pc:docMk/>
            <pc:sldMk cId="1503436599" sldId="268"/>
            <ac:spMk id="6" creationId="{F05BF838-C36F-29EA-5D37-9CBD6734787D}"/>
          </ac:spMkLst>
        </pc:spChg>
        <pc:spChg chg="add del mod">
          <ac:chgData name="Abhijit Sarkar" userId="55efd9c8b510b5ee" providerId="LiveId" clId="{32E8CB81-AB4A-40E9-9DA9-0C7D859A73DB}" dt="2022-11-04T06:22:35.974" v="523"/>
          <ac:spMkLst>
            <pc:docMk/>
            <pc:sldMk cId="1503436599" sldId="268"/>
            <ac:spMk id="7" creationId="{686209AD-7743-DEED-D2AB-09C2E38E987F}"/>
          </ac:spMkLst>
        </pc:spChg>
        <pc:spChg chg="add mod ord">
          <ac:chgData name="Abhijit Sarkar" userId="55efd9c8b510b5ee" providerId="LiveId" clId="{32E8CB81-AB4A-40E9-9DA9-0C7D859A73DB}" dt="2022-11-04T16:43:57.881" v="5328" actId="700"/>
          <ac:spMkLst>
            <pc:docMk/>
            <pc:sldMk cId="1503436599" sldId="268"/>
            <ac:spMk id="8" creationId="{5652A677-1762-324C-C90C-F52EBB9E2BBF}"/>
          </ac:spMkLst>
        </pc:spChg>
        <pc:spChg chg="add del mod">
          <ac:chgData name="Abhijit Sarkar" userId="55efd9c8b510b5ee" providerId="LiveId" clId="{32E8CB81-AB4A-40E9-9DA9-0C7D859A73DB}" dt="2022-11-04T06:26:49.705" v="566" actId="931"/>
          <ac:spMkLst>
            <pc:docMk/>
            <pc:sldMk cId="1503436599" sldId="268"/>
            <ac:spMk id="9" creationId="{148591AD-0291-0F94-3AF8-76B540BD049D}"/>
          </ac:spMkLst>
        </pc:spChg>
        <pc:spChg chg="add mod ord">
          <ac:chgData name="Abhijit Sarkar" userId="55efd9c8b510b5ee" providerId="LiveId" clId="{32E8CB81-AB4A-40E9-9DA9-0C7D859A73DB}" dt="2022-11-04T16:43:57.881" v="5328" actId="700"/>
          <ac:spMkLst>
            <pc:docMk/>
            <pc:sldMk cId="1503436599" sldId="268"/>
            <ac:spMk id="10" creationId="{11CDB097-43CB-CC8D-7F1C-9B20C9A78A91}"/>
          </ac:spMkLst>
        </pc:spChg>
        <pc:picChg chg="add mod ord modCrop">
          <ac:chgData name="Abhijit Sarkar" userId="55efd9c8b510b5ee" providerId="LiveId" clId="{32E8CB81-AB4A-40E9-9DA9-0C7D859A73DB}" dt="2022-11-04T16:43:57.881" v="5328" actId="700"/>
          <ac:picMkLst>
            <pc:docMk/>
            <pc:sldMk cId="1503436599" sldId="268"/>
            <ac:picMk id="12" creationId="{DB1925F0-96EC-E83B-7078-D93E7D5A0178}"/>
          </ac:picMkLst>
        </pc:picChg>
        <pc:picChg chg="add mod">
          <ac:chgData name="Abhijit Sarkar" userId="55efd9c8b510b5ee" providerId="LiveId" clId="{32E8CB81-AB4A-40E9-9DA9-0C7D859A73DB}" dt="2022-11-04T06:33:39.061" v="709" actId="14100"/>
          <ac:picMkLst>
            <pc:docMk/>
            <pc:sldMk cId="1503436599" sldId="268"/>
            <ac:picMk id="14" creationId="{642B8921-D75F-FC5D-0CC9-9C4E567A4A65}"/>
          </ac:picMkLst>
        </pc:picChg>
      </pc:sldChg>
      <pc:sldChg chg="addSp delSp modSp add mod modTransition setBg">
        <pc:chgData name="Abhijit Sarkar" userId="55efd9c8b510b5ee" providerId="LiveId" clId="{32E8CB81-AB4A-40E9-9DA9-0C7D859A73DB}" dt="2022-11-04T16:44:57.770" v="5338"/>
        <pc:sldMkLst>
          <pc:docMk/>
          <pc:sldMk cId="2869626858" sldId="269"/>
        </pc:sldMkLst>
        <pc:spChg chg="mod">
          <ac:chgData name="Abhijit Sarkar" userId="55efd9c8b510b5ee" providerId="LiveId" clId="{32E8CB81-AB4A-40E9-9DA9-0C7D859A73DB}" dt="2022-11-04T06:50:48.886" v="950" actId="14100"/>
          <ac:spMkLst>
            <pc:docMk/>
            <pc:sldMk cId="2869626858" sldId="269"/>
            <ac:spMk id="2" creationId="{1C7A45F9-A4BB-3CC8-E5D4-B6826CE47D4E}"/>
          </ac:spMkLst>
        </pc:spChg>
        <pc:spChg chg="del">
          <ac:chgData name="Abhijit Sarkar" userId="55efd9c8b510b5ee" providerId="LiveId" clId="{32E8CB81-AB4A-40E9-9DA9-0C7D859A73DB}" dt="2022-11-04T06:47:10.768" v="910"/>
          <ac:spMkLst>
            <pc:docMk/>
            <pc:sldMk cId="2869626858" sldId="269"/>
            <ac:spMk id="3" creationId="{22A4D9C2-7387-8CAB-B3F3-8DE4AE4AFCDD}"/>
          </ac:spMkLst>
        </pc:spChg>
        <pc:spChg chg="add del mod">
          <ac:chgData name="Abhijit Sarkar" userId="55efd9c8b510b5ee" providerId="LiveId" clId="{32E8CB81-AB4A-40E9-9DA9-0C7D859A73DB}" dt="2022-11-04T06:48:39.277" v="922" actId="21"/>
          <ac:spMkLst>
            <pc:docMk/>
            <pc:sldMk cId="2869626858" sldId="269"/>
            <ac:spMk id="4" creationId="{3A3D6101-68AC-DFA1-3F29-BCD0C154BA7F}"/>
          </ac:spMkLst>
        </pc:spChg>
        <pc:spChg chg="add mod">
          <ac:chgData name="Abhijit Sarkar" userId="55efd9c8b510b5ee" providerId="LiveId" clId="{32E8CB81-AB4A-40E9-9DA9-0C7D859A73DB}" dt="2022-11-04T11:46:43.932" v="5204" actId="1076"/>
          <ac:spMkLst>
            <pc:docMk/>
            <pc:sldMk cId="2869626858" sldId="269"/>
            <ac:spMk id="5" creationId="{D3E55E7C-47BA-A956-F158-6FA72BF536D1}"/>
          </ac:spMkLst>
        </pc:spChg>
        <pc:spChg chg="add mod">
          <ac:chgData name="Abhijit Sarkar" userId="55efd9c8b510b5ee" providerId="LiveId" clId="{32E8CB81-AB4A-40E9-9DA9-0C7D859A73DB}" dt="2022-11-04T11:41:55.605" v="5201" actId="1076"/>
          <ac:spMkLst>
            <pc:docMk/>
            <pc:sldMk cId="2869626858" sldId="269"/>
            <ac:spMk id="6" creationId="{75692F89-EFA9-1790-6BD7-9D4D6910409A}"/>
          </ac:spMkLst>
        </pc:spChg>
        <pc:spChg chg="add mod">
          <ac:chgData name="Abhijit Sarkar" userId="55efd9c8b510b5ee" providerId="LiveId" clId="{32E8CB81-AB4A-40E9-9DA9-0C7D859A73DB}" dt="2022-11-04T11:46:34.102" v="5203" actId="1076"/>
          <ac:spMkLst>
            <pc:docMk/>
            <pc:sldMk cId="2869626858" sldId="269"/>
            <ac:spMk id="7" creationId="{230F2AAB-2639-DAEE-6A88-84D661DFD31B}"/>
          </ac:spMkLst>
        </pc:spChg>
        <pc:spChg chg="add mod">
          <ac:chgData name="Abhijit Sarkar" userId="55efd9c8b510b5ee" providerId="LiveId" clId="{32E8CB81-AB4A-40E9-9DA9-0C7D859A73DB}" dt="2022-11-04T06:52:59.299" v="991" actId="113"/>
          <ac:spMkLst>
            <pc:docMk/>
            <pc:sldMk cId="2869626858" sldId="269"/>
            <ac:spMk id="8" creationId="{B44DB1FB-26ED-28BE-E55D-87907C66FCA2}"/>
          </ac:spMkLst>
        </pc:spChg>
        <pc:spChg chg="add mod">
          <ac:chgData name="Abhijit Sarkar" userId="55efd9c8b510b5ee" providerId="LiveId" clId="{32E8CB81-AB4A-40E9-9DA9-0C7D859A73DB}" dt="2022-11-04T11:46:46.737" v="5205" actId="1076"/>
          <ac:spMkLst>
            <pc:docMk/>
            <pc:sldMk cId="2869626858" sldId="269"/>
            <ac:spMk id="9" creationId="{161AD465-33B2-0832-70A8-DCD869F1595B}"/>
          </ac:spMkLst>
        </pc:spChg>
        <pc:spChg chg="add mod">
          <ac:chgData name="Abhijit Sarkar" userId="55efd9c8b510b5ee" providerId="LiveId" clId="{32E8CB81-AB4A-40E9-9DA9-0C7D859A73DB}" dt="2022-11-04T07:06:10.545" v="1192"/>
          <ac:spMkLst>
            <pc:docMk/>
            <pc:sldMk cId="2869626858" sldId="269"/>
            <ac:spMk id="10" creationId="{564A5C35-F881-043E-47C1-D165E1D98B0D}"/>
          </ac:spMkLst>
        </pc:spChg>
      </pc:sldChg>
      <pc:sldChg chg="addSp delSp modSp add mod modTransition setBg">
        <pc:chgData name="Abhijit Sarkar" userId="55efd9c8b510b5ee" providerId="LiveId" clId="{32E8CB81-AB4A-40E9-9DA9-0C7D859A73DB}" dt="2022-11-04T16:44:57.770" v="5338"/>
        <pc:sldMkLst>
          <pc:docMk/>
          <pc:sldMk cId="3820192227" sldId="270"/>
        </pc:sldMkLst>
        <pc:spChg chg="mod">
          <ac:chgData name="Abhijit Sarkar" userId="55efd9c8b510b5ee" providerId="LiveId" clId="{32E8CB81-AB4A-40E9-9DA9-0C7D859A73DB}" dt="2022-11-04T07:44:28.116" v="1302" actId="14100"/>
          <ac:spMkLst>
            <pc:docMk/>
            <pc:sldMk cId="3820192227" sldId="270"/>
            <ac:spMk id="2" creationId="{1C7A45F9-A4BB-3CC8-E5D4-B6826CE47D4E}"/>
          </ac:spMkLst>
        </pc:spChg>
        <pc:spChg chg="add del mod">
          <ac:chgData name="Abhijit Sarkar" userId="55efd9c8b510b5ee" providerId="LiveId" clId="{32E8CB81-AB4A-40E9-9DA9-0C7D859A73DB}" dt="2022-11-04T07:36:47.536" v="1254" actId="931"/>
          <ac:spMkLst>
            <pc:docMk/>
            <pc:sldMk cId="3820192227" sldId="270"/>
            <ac:spMk id="3" creationId="{22A4D9C2-7387-8CAB-B3F3-8DE4AE4AFCDD}"/>
          </ac:spMkLst>
        </pc:spChg>
        <pc:spChg chg="add mod">
          <ac:chgData name="Abhijit Sarkar" userId="55efd9c8b510b5ee" providerId="LiveId" clId="{32E8CB81-AB4A-40E9-9DA9-0C7D859A73DB}" dt="2022-11-04T07:45:29.010" v="1308" actId="20577"/>
          <ac:spMkLst>
            <pc:docMk/>
            <pc:sldMk cId="3820192227" sldId="270"/>
            <ac:spMk id="10" creationId="{AD8B75E1-1927-09F7-820C-5B0230AE7DEA}"/>
          </ac:spMkLst>
        </pc:spChg>
        <pc:picChg chg="add del mod">
          <ac:chgData name="Abhijit Sarkar" userId="55efd9c8b510b5ee" providerId="LiveId" clId="{32E8CB81-AB4A-40E9-9DA9-0C7D859A73DB}" dt="2022-11-04T07:35:12.995" v="1236" actId="931"/>
          <ac:picMkLst>
            <pc:docMk/>
            <pc:sldMk cId="3820192227" sldId="270"/>
            <ac:picMk id="5" creationId="{CD3E0721-9851-596A-755F-B387BAC1F5BD}"/>
          </ac:picMkLst>
        </pc:picChg>
        <pc:picChg chg="add mod">
          <ac:chgData name="Abhijit Sarkar" userId="55efd9c8b510b5ee" providerId="LiveId" clId="{32E8CB81-AB4A-40E9-9DA9-0C7D859A73DB}" dt="2022-11-04T07:38:10.958" v="1277" actId="1076"/>
          <ac:picMkLst>
            <pc:docMk/>
            <pc:sldMk cId="3820192227" sldId="270"/>
            <ac:picMk id="7" creationId="{355BC621-CDCE-311B-84BF-409E56223B17}"/>
          </ac:picMkLst>
        </pc:picChg>
        <pc:picChg chg="add mod">
          <ac:chgData name="Abhijit Sarkar" userId="55efd9c8b510b5ee" providerId="LiveId" clId="{32E8CB81-AB4A-40E9-9DA9-0C7D859A73DB}" dt="2022-11-04T07:44:21.974" v="1301" actId="207"/>
          <ac:picMkLst>
            <pc:docMk/>
            <pc:sldMk cId="3820192227" sldId="270"/>
            <ac:picMk id="9" creationId="{73EFB0B3-5D40-A147-5871-C68A600B422A}"/>
          </ac:picMkLst>
        </pc:picChg>
      </pc:sldChg>
      <pc:sldChg chg="addSp delSp modSp add mod modTransition setBg">
        <pc:chgData name="Abhijit Sarkar" userId="55efd9c8b510b5ee" providerId="LiveId" clId="{32E8CB81-AB4A-40E9-9DA9-0C7D859A73DB}" dt="2022-11-04T16:44:57.770" v="5338"/>
        <pc:sldMkLst>
          <pc:docMk/>
          <pc:sldMk cId="3860737146" sldId="271"/>
        </pc:sldMkLst>
        <pc:spChg chg="mod">
          <ac:chgData name="Abhijit Sarkar" userId="55efd9c8b510b5ee" providerId="LiveId" clId="{32E8CB81-AB4A-40E9-9DA9-0C7D859A73DB}" dt="2022-11-04T07:52:32.743" v="1447" actId="14100"/>
          <ac:spMkLst>
            <pc:docMk/>
            <pc:sldMk cId="3860737146" sldId="271"/>
            <ac:spMk id="2" creationId="{1C7A45F9-A4BB-3CC8-E5D4-B6826CE47D4E}"/>
          </ac:spMkLst>
        </pc:spChg>
        <pc:spChg chg="mod">
          <ac:chgData name="Abhijit Sarkar" userId="55efd9c8b510b5ee" providerId="LiveId" clId="{32E8CB81-AB4A-40E9-9DA9-0C7D859A73DB}" dt="2022-11-04T07:53:03.097" v="1455" actId="27636"/>
          <ac:spMkLst>
            <pc:docMk/>
            <pc:sldMk cId="3860737146" sldId="271"/>
            <ac:spMk id="3" creationId="{22A4D9C2-7387-8CAB-B3F3-8DE4AE4AFCDD}"/>
          </ac:spMkLst>
        </pc:spChg>
        <pc:spChg chg="add mod">
          <ac:chgData name="Abhijit Sarkar" userId="55efd9c8b510b5ee" providerId="LiveId" clId="{32E8CB81-AB4A-40E9-9DA9-0C7D859A73DB}" dt="2022-11-04T07:53:41.895" v="1462" actId="14100"/>
          <ac:spMkLst>
            <pc:docMk/>
            <pc:sldMk cId="3860737146" sldId="271"/>
            <ac:spMk id="6" creationId="{A6E18963-7C3F-F8AA-C7C0-90EBF14192B7}"/>
          </ac:spMkLst>
        </pc:spChg>
        <pc:picChg chg="add del mod">
          <ac:chgData name="Abhijit Sarkar" userId="55efd9c8b510b5ee" providerId="LiveId" clId="{32E8CB81-AB4A-40E9-9DA9-0C7D859A73DB}" dt="2022-11-04T07:50:27.149" v="1424" actId="478"/>
          <ac:picMkLst>
            <pc:docMk/>
            <pc:sldMk cId="3860737146" sldId="271"/>
            <ac:picMk id="5" creationId="{FE4CA58D-43BA-3ED2-01CA-3B62BCFF320A}"/>
          </ac:picMkLst>
        </pc:picChg>
      </pc:sldChg>
      <pc:sldChg chg="modSp add mod modTransition">
        <pc:chgData name="Abhijit Sarkar" userId="55efd9c8b510b5ee" providerId="LiveId" clId="{32E8CB81-AB4A-40E9-9DA9-0C7D859A73DB}" dt="2022-11-04T16:44:57.770" v="5338"/>
        <pc:sldMkLst>
          <pc:docMk/>
          <pc:sldMk cId="729264731" sldId="272"/>
        </pc:sldMkLst>
        <pc:spChg chg="mod">
          <ac:chgData name="Abhijit Sarkar" userId="55efd9c8b510b5ee" providerId="LiveId" clId="{32E8CB81-AB4A-40E9-9DA9-0C7D859A73DB}" dt="2022-11-04T08:32:56.792" v="2846" actId="207"/>
          <ac:spMkLst>
            <pc:docMk/>
            <pc:sldMk cId="729264731" sldId="272"/>
            <ac:spMk id="2" creationId="{59430D2B-C799-EEB4-924D-B5567B39032A}"/>
          </ac:spMkLst>
        </pc:spChg>
        <pc:spChg chg="mod">
          <ac:chgData name="Abhijit Sarkar" userId="55efd9c8b510b5ee" providerId="LiveId" clId="{32E8CB81-AB4A-40E9-9DA9-0C7D859A73DB}" dt="2022-11-04T08:32:42.660" v="2844" actId="20577"/>
          <ac:spMkLst>
            <pc:docMk/>
            <pc:sldMk cId="729264731" sldId="272"/>
            <ac:spMk id="6" creationId="{379B4DF3-629D-8D7A-D02A-737AA90DCB4F}"/>
          </ac:spMkLst>
        </pc:spChg>
      </pc:sldChg>
      <pc:sldChg chg="modSp add mod modTransition">
        <pc:chgData name="Abhijit Sarkar" userId="55efd9c8b510b5ee" providerId="LiveId" clId="{32E8CB81-AB4A-40E9-9DA9-0C7D859A73DB}" dt="2022-11-04T16:44:57.770" v="5338"/>
        <pc:sldMkLst>
          <pc:docMk/>
          <pc:sldMk cId="2526083332" sldId="273"/>
        </pc:sldMkLst>
        <pc:spChg chg="mod">
          <ac:chgData name="Abhijit Sarkar" userId="55efd9c8b510b5ee" providerId="LiveId" clId="{32E8CB81-AB4A-40E9-9DA9-0C7D859A73DB}" dt="2022-11-04T08:33:03.993" v="2848"/>
          <ac:spMkLst>
            <pc:docMk/>
            <pc:sldMk cId="2526083332" sldId="273"/>
            <ac:spMk id="2" creationId="{59430D2B-C799-EEB4-924D-B5567B39032A}"/>
          </ac:spMkLst>
        </pc:spChg>
        <pc:spChg chg="mod">
          <ac:chgData name="Abhijit Sarkar" userId="55efd9c8b510b5ee" providerId="LiveId" clId="{32E8CB81-AB4A-40E9-9DA9-0C7D859A73DB}" dt="2022-11-04T08:07:50.911" v="1978" actId="20577"/>
          <ac:spMkLst>
            <pc:docMk/>
            <pc:sldMk cId="2526083332" sldId="273"/>
            <ac:spMk id="6" creationId="{379B4DF3-629D-8D7A-D02A-737AA90DCB4F}"/>
          </ac:spMkLst>
        </pc:spChg>
      </pc:sldChg>
      <pc:sldChg chg="add del setBg">
        <pc:chgData name="Abhijit Sarkar" userId="55efd9c8b510b5ee" providerId="LiveId" clId="{32E8CB81-AB4A-40E9-9DA9-0C7D859A73DB}" dt="2022-11-04T08:33:22.945" v="2851" actId="47"/>
        <pc:sldMkLst>
          <pc:docMk/>
          <pc:sldMk cId="3312230496" sldId="274"/>
        </pc:sldMkLst>
      </pc:sldChg>
      <pc:sldChg chg="modSp add mod modTransition">
        <pc:chgData name="Abhijit Sarkar" userId="55efd9c8b510b5ee" providerId="LiveId" clId="{32E8CB81-AB4A-40E9-9DA9-0C7D859A73DB}" dt="2022-11-04T16:44:57.770" v="5338"/>
        <pc:sldMkLst>
          <pc:docMk/>
          <pc:sldMk cId="2661076901" sldId="275"/>
        </pc:sldMkLst>
        <pc:spChg chg="mod">
          <ac:chgData name="Abhijit Sarkar" userId="55efd9c8b510b5ee" providerId="LiveId" clId="{32E8CB81-AB4A-40E9-9DA9-0C7D859A73DB}" dt="2022-11-04T08:41:09.271" v="3460" actId="20577"/>
          <ac:spMkLst>
            <pc:docMk/>
            <pc:sldMk cId="2661076901" sldId="275"/>
            <ac:spMk id="6" creationId="{379B4DF3-629D-8D7A-D02A-737AA90DCB4F}"/>
          </ac:spMkLst>
        </pc:spChg>
      </pc:sldChg>
      <pc:sldChg chg="addSp delSp modSp add mod modTransition">
        <pc:chgData name="Abhijit Sarkar" userId="55efd9c8b510b5ee" providerId="LiveId" clId="{32E8CB81-AB4A-40E9-9DA9-0C7D859A73DB}" dt="2022-11-04T16:44:57.770" v="5338"/>
        <pc:sldMkLst>
          <pc:docMk/>
          <pc:sldMk cId="2479823512" sldId="276"/>
        </pc:sldMkLst>
        <pc:spChg chg="mod">
          <ac:chgData name="Abhijit Sarkar" userId="55efd9c8b510b5ee" providerId="LiveId" clId="{32E8CB81-AB4A-40E9-9DA9-0C7D859A73DB}" dt="2022-11-04T08:53:09.667" v="3635"/>
          <ac:spMkLst>
            <pc:docMk/>
            <pc:sldMk cId="2479823512" sldId="276"/>
            <ac:spMk id="2" creationId="{2B07C8CF-346A-734E-4EAD-9397907437BA}"/>
          </ac:spMkLst>
        </pc:spChg>
        <pc:spChg chg="del">
          <ac:chgData name="Abhijit Sarkar" userId="55efd9c8b510b5ee" providerId="LiveId" clId="{32E8CB81-AB4A-40E9-9DA9-0C7D859A73DB}" dt="2022-11-04T08:47:04.055" v="3582" actId="478"/>
          <ac:spMkLst>
            <pc:docMk/>
            <pc:sldMk cId="2479823512" sldId="276"/>
            <ac:spMk id="3" creationId="{15A1B8B9-753C-ADBF-B480-815FD94752EB}"/>
          </ac:spMkLst>
        </pc:spChg>
        <pc:picChg chg="add del mod">
          <ac:chgData name="Abhijit Sarkar" userId="55efd9c8b510b5ee" providerId="LiveId" clId="{32E8CB81-AB4A-40E9-9DA9-0C7D859A73DB}" dt="2022-11-04T08:47:52.241" v="3587" actId="21"/>
          <ac:picMkLst>
            <pc:docMk/>
            <pc:sldMk cId="2479823512" sldId="276"/>
            <ac:picMk id="5" creationId="{821EA790-B8E0-D8F0-FDB5-A682155EFEFA}"/>
          </ac:picMkLst>
        </pc:picChg>
        <pc:picChg chg="add mod">
          <ac:chgData name="Abhijit Sarkar" userId="55efd9c8b510b5ee" providerId="LiveId" clId="{32E8CB81-AB4A-40E9-9DA9-0C7D859A73DB}" dt="2022-11-04T08:54:00.545" v="3644" actId="1440"/>
          <ac:picMkLst>
            <pc:docMk/>
            <pc:sldMk cId="2479823512" sldId="276"/>
            <ac:picMk id="7" creationId="{6E6144DC-2B07-F771-F2AD-CB5B6469805A}"/>
          </ac:picMkLst>
        </pc:picChg>
      </pc:sldChg>
      <pc:sldChg chg="addSp delSp modSp add mod modTransition">
        <pc:chgData name="Abhijit Sarkar" userId="55efd9c8b510b5ee" providerId="LiveId" clId="{32E8CB81-AB4A-40E9-9DA9-0C7D859A73DB}" dt="2022-11-04T16:44:57.770" v="5338"/>
        <pc:sldMkLst>
          <pc:docMk/>
          <pc:sldMk cId="436636683" sldId="277"/>
        </pc:sldMkLst>
        <pc:spChg chg="mod">
          <ac:chgData name="Abhijit Sarkar" userId="55efd9c8b510b5ee" providerId="LiveId" clId="{32E8CB81-AB4A-40E9-9DA9-0C7D859A73DB}" dt="2022-11-04T08:53:04.881" v="3634"/>
          <ac:spMkLst>
            <pc:docMk/>
            <pc:sldMk cId="436636683" sldId="277"/>
            <ac:spMk id="2" creationId="{2B07C8CF-346A-734E-4EAD-9397907437BA}"/>
          </ac:spMkLst>
        </pc:spChg>
        <pc:spChg chg="del">
          <ac:chgData name="Abhijit Sarkar" userId="55efd9c8b510b5ee" providerId="LiveId" clId="{32E8CB81-AB4A-40E9-9DA9-0C7D859A73DB}" dt="2022-11-04T08:46:44.968" v="3577" actId="478"/>
          <ac:spMkLst>
            <pc:docMk/>
            <pc:sldMk cId="436636683" sldId="277"/>
            <ac:spMk id="3" creationId="{15A1B8B9-753C-ADBF-B480-815FD94752EB}"/>
          </ac:spMkLst>
        </pc:spChg>
        <pc:picChg chg="add mod">
          <ac:chgData name="Abhijit Sarkar" userId="55efd9c8b510b5ee" providerId="LiveId" clId="{32E8CB81-AB4A-40E9-9DA9-0C7D859A73DB}" dt="2022-11-04T08:50:27" v="3608" actId="14861"/>
          <ac:picMkLst>
            <pc:docMk/>
            <pc:sldMk cId="436636683" sldId="277"/>
            <ac:picMk id="4" creationId="{2FA4AEEB-C9A4-7955-F9DC-EF13042B6EA0}"/>
          </ac:picMkLst>
        </pc:picChg>
      </pc:sldChg>
      <pc:sldChg chg="modSp add mod modTransition">
        <pc:chgData name="Abhijit Sarkar" userId="55efd9c8b510b5ee" providerId="LiveId" clId="{32E8CB81-AB4A-40E9-9DA9-0C7D859A73DB}" dt="2022-11-04T16:44:57.770" v="5338"/>
        <pc:sldMkLst>
          <pc:docMk/>
          <pc:sldMk cId="2055658864" sldId="278"/>
        </pc:sldMkLst>
        <pc:spChg chg="mod">
          <ac:chgData name="Abhijit Sarkar" userId="55efd9c8b510b5ee" providerId="LiveId" clId="{32E8CB81-AB4A-40E9-9DA9-0C7D859A73DB}" dt="2022-11-04T08:58:58.689" v="3699" actId="20577"/>
          <ac:spMkLst>
            <pc:docMk/>
            <pc:sldMk cId="2055658864" sldId="278"/>
            <ac:spMk id="3" creationId="{7B315ACD-AEFB-9213-0B30-C512899D93C4}"/>
          </ac:spMkLst>
        </pc:spChg>
      </pc:sldChg>
      <pc:sldChg chg="addSp delSp modSp add mod modTransition">
        <pc:chgData name="Abhijit Sarkar" userId="55efd9c8b510b5ee" providerId="LiveId" clId="{32E8CB81-AB4A-40E9-9DA9-0C7D859A73DB}" dt="2022-11-04T16:44:57.770" v="5338"/>
        <pc:sldMkLst>
          <pc:docMk/>
          <pc:sldMk cId="1216369297" sldId="279"/>
        </pc:sldMkLst>
        <pc:spChg chg="mod">
          <ac:chgData name="Abhijit Sarkar" userId="55efd9c8b510b5ee" providerId="LiveId" clId="{32E8CB81-AB4A-40E9-9DA9-0C7D859A73DB}" dt="2022-11-04T09:07:54.945" v="3922" actId="14100"/>
          <ac:spMkLst>
            <pc:docMk/>
            <pc:sldMk cId="1216369297" sldId="279"/>
            <ac:spMk id="2" creationId="{F170DB82-4E2D-CDB6-317A-77F9D14F8579}"/>
          </ac:spMkLst>
        </pc:spChg>
        <pc:spChg chg="del mod">
          <ac:chgData name="Abhijit Sarkar" userId="55efd9c8b510b5ee" providerId="LiveId" clId="{32E8CB81-AB4A-40E9-9DA9-0C7D859A73DB}" dt="2022-11-04T09:00:16.386" v="3703" actId="931"/>
          <ac:spMkLst>
            <pc:docMk/>
            <pc:sldMk cId="1216369297" sldId="279"/>
            <ac:spMk id="3" creationId="{7B315ACD-AEFB-9213-0B30-C512899D93C4}"/>
          </ac:spMkLst>
        </pc:spChg>
        <pc:picChg chg="add mod">
          <ac:chgData name="Abhijit Sarkar" userId="55efd9c8b510b5ee" providerId="LiveId" clId="{32E8CB81-AB4A-40E9-9DA9-0C7D859A73DB}" dt="2022-11-04T09:07:49.578" v="3921" actId="14100"/>
          <ac:picMkLst>
            <pc:docMk/>
            <pc:sldMk cId="1216369297" sldId="279"/>
            <ac:picMk id="5" creationId="{6C82C0B3-3AD7-780D-B470-C9414ACC11BE}"/>
          </ac:picMkLst>
        </pc:picChg>
        <pc:picChg chg="add del mod">
          <ac:chgData name="Abhijit Sarkar" userId="55efd9c8b510b5ee" providerId="LiveId" clId="{32E8CB81-AB4A-40E9-9DA9-0C7D859A73DB}" dt="2022-11-04T09:01:34.907" v="3726" actId="931"/>
          <ac:picMkLst>
            <pc:docMk/>
            <pc:sldMk cId="1216369297" sldId="279"/>
            <ac:picMk id="7" creationId="{DC0FAB52-A854-8410-7C6A-2219244C03A1}"/>
          </ac:picMkLst>
        </pc:picChg>
        <pc:picChg chg="add mod">
          <ac:chgData name="Abhijit Sarkar" userId="55efd9c8b510b5ee" providerId="LiveId" clId="{32E8CB81-AB4A-40E9-9DA9-0C7D859A73DB}" dt="2022-11-04T09:06:47.890" v="3876" actId="14100"/>
          <ac:picMkLst>
            <pc:docMk/>
            <pc:sldMk cId="1216369297" sldId="279"/>
            <ac:picMk id="9" creationId="{2B95A97D-74F8-5FCA-6075-AA71CAA22737}"/>
          </ac:picMkLst>
        </pc:picChg>
        <pc:picChg chg="add mod">
          <ac:chgData name="Abhijit Sarkar" userId="55efd9c8b510b5ee" providerId="LiveId" clId="{32E8CB81-AB4A-40E9-9DA9-0C7D859A73DB}" dt="2022-11-04T09:08:00.047" v="3923" actId="1076"/>
          <ac:picMkLst>
            <pc:docMk/>
            <pc:sldMk cId="1216369297" sldId="279"/>
            <ac:picMk id="11" creationId="{9C93D987-C3A4-6B44-B4D1-4DBC18FB7767}"/>
          </ac:picMkLst>
        </pc:picChg>
        <pc:picChg chg="add mod">
          <ac:chgData name="Abhijit Sarkar" userId="55efd9c8b510b5ee" providerId="LiveId" clId="{32E8CB81-AB4A-40E9-9DA9-0C7D859A73DB}" dt="2022-11-04T09:08:03.128" v="3924" actId="1076"/>
          <ac:picMkLst>
            <pc:docMk/>
            <pc:sldMk cId="1216369297" sldId="279"/>
            <ac:picMk id="13" creationId="{42F7DC51-4873-944D-8406-752DD16292F0}"/>
          </ac:picMkLst>
        </pc:picChg>
      </pc:sldChg>
      <pc:sldChg chg="addSp delSp modSp add mod modTransition">
        <pc:chgData name="Abhijit Sarkar" userId="55efd9c8b510b5ee" providerId="LiveId" clId="{32E8CB81-AB4A-40E9-9DA9-0C7D859A73DB}" dt="2022-11-04T16:44:57.770" v="5338"/>
        <pc:sldMkLst>
          <pc:docMk/>
          <pc:sldMk cId="4018938397" sldId="280"/>
        </pc:sldMkLst>
        <pc:spChg chg="mod">
          <ac:chgData name="Abhijit Sarkar" userId="55efd9c8b510b5ee" providerId="LiveId" clId="{32E8CB81-AB4A-40E9-9DA9-0C7D859A73DB}" dt="2022-11-04T10:25:19.044" v="5119" actId="20577"/>
          <ac:spMkLst>
            <pc:docMk/>
            <pc:sldMk cId="4018938397" sldId="280"/>
            <ac:spMk id="2" creationId="{1E1DC5F9-EA10-8345-339A-D3EA80AEB00A}"/>
          </ac:spMkLst>
        </pc:spChg>
        <pc:spChg chg="mod">
          <ac:chgData name="Abhijit Sarkar" userId="55efd9c8b510b5ee" providerId="LiveId" clId="{32E8CB81-AB4A-40E9-9DA9-0C7D859A73DB}" dt="2022-11-04T16:36:57.790" v="5263" actId="2711"/>
          <ac:spMkLst>
            <pc:docMk/>
            <pc:sldMk cId="4018938397" sldId="280"/>
            <ac:spMk id="3" creationId="{B514C2EF-0720-D2A7-8A64-B25931FDC3BD}"/>
          </ac:spMkLst>
        </pc:spChg>
        <pc:graphicFrameChg chg="add del mod modGraphic">
          <ac:chgData name="Abhijit Sarkar" userId="55efd9c8b510b5ee" providerId="LiveId" clId="{32E8CB81-AB4A-40E9-9DA9-0C7D859A73DB}" dt="2022-11-04T10:22:06.152" v="5069" actId="478"/>
          <ac:graphicFrameMkLst>
            <pc:docMk/>
            <pc:sldMk cId="4018938397" sldId="280"/>
            <ac:graphicFrameMk id="4" creationId="{493535F7-7C93-1D91-7544-3530F222A498}"/>
          </ac:graphicFrameMkLst>
        </pc:graphicFrameChg>
        <pc:picChg chg="add mod">
          <ac:chgData name="Abhijit Sarkar" userId="55efd9c8b510b5ee" providerId="LiveId" clId="{32E8CB81-AB4A-40E9-9DA9-0C7D859A73DB}" dt="2022-11-04T16:36:38.692" v="5261" actId="1076"/>
          <ac:picMkLst>
            <pc:docMk/>
            <pc:sldMk cId="4018938397" sldId="280"/>
            <ac:picMk id="6" creationId="{A7359F54-E5F1-71CC-3D70-1E000AC0EDA2}"/>
          </ac:picMkLst>
        </pc:picChg>
        <pc:picChg chg="add mod">
          <ac:chgData name="Abhijit Sarkar" userId="55efd9c8b510b5ee" providerId="LiveId" clId="{32E8CB81-AB4A-40E9-9DA9-0C7D859A73DB}" dt="2022-11-04T10:24:04.402" v="5105" actId="1076"/>
          <ac:picMkLst>
            <pc:docMk/>
            <pc:sldMk cId="4018938397" sldId="280"/>
            <ac:picMk id="8" creationId="{984BC726-808E-1E3C-DA2E-D802FA23E379}"/>
          </ac:picMkLst>
        </pc:picChg>
        <pc:picChg chg="del">
          <ac:chgData name="Abhijit Sarkar" userId="55efd9c8b510b5ee" providerId="LiveId" clId="{32E8CB81-AB4A-40E9-9DA9-0C7D859A73DB}" dt="2022-11-04T10:16:24.433" v="4975" actId="478"/>
          <ac:picMkLst>
            <pc:docMk/>
            <pc:sldMk cId="4018938397" sldId="280"/>
            <ac:picMk id="9" creationId="{3D74550C-064B-1527-A12A-F8F26D998702}"/>
          </ac:picMkLst>
        </pc:picChg>
      </pc:sldChg>
      <pc:sldChg chg="addSp delSp modSp add mod modTransition">
        <pc:chgData name="Abhijit Sarkar" userId="55efd9c8b510b5ee" providerId="LiveId" clId="{32E8CB81-AB4A-40E9-9DA9-0C7D859A73DB}" dt="2022-11-04T16:44:57.770" v="5338"/>
        <pc:sldMkLst>
          <pc:docMk/>
          <pc:sldMk cId="2555874866" sldId="281"/>
        </pc:sldMkLst>
        <pc:spChg chg="mod">
          <ac:chgData name="Abhijit Sarkar" userId="55efd9c8b510b5ee" providerId="LiveId" clId="{32E8CB81-AB4A-40E9-9DA9-0C7D859A73DB}" dt="2022-11-04T10:13:21.456" v="4934" actId="20577"/>
          <ac:spMkLst>
            <pc:docMk/>
            <pc:sldMk cId="2555874866" sldId="281"/>
            <ac:spMk id="2" creationId="{1E1DC5F9-EA10-8345-339A-D3EA80AEB00A}"/>
          </ac:spMkLst>
        </pc:spChg>
        <pc:spChg chg="del mod">
          <ac:chgData name="Abhijit Sarkar" userId="55efd9c8b510b5ee" providerId="LiveId" clId="{32E8CB81-AB4A-40E9-9DA9-0C7D859A73DB}" dt="2022-11-04T10:13:34.950" v="4936" actId="931"/>
          <ac:spMkLst>
            <pc:docMk/>
            <pc:sldMk cId="2555874866" sldId="281"/>
            <ac:spMk id="3" creationId="{B514C2EF-0720-D2A7-8A64-B25931FDC3BD}"/>
          </ac:spMkLst>
        </pc:spChg>
        <pc:spChg chg="add mod">
          <ac:chgData name="Abhijit Sarkar" userId="55efd9c8b510b5ee" providerId="LiveId" clId="{32E8CB81-AB4A-40E9-9DA9-0C7D859A73DB}" dt="2022-11-04T10:15:37.172" v="4972" actId="1076"/>
          <ac:spMkLst>
            <pc:docMk/>
            <pc:sldMk cId="2555874866" sldId="281"/>
            <ac:spMk id="10" creationId="{58E80026-E350-F67F-6123-5167ADEFD893}"/>
          </ac:spMkLst>
        </pc:spChg>
        <pc:picChg chg="add del mod">
          <ac:chgData name="Abhijit Sarkar" userId="55efd9c8b510b5ee" providerId="LiveId" clId="{32E8CB81-AB4A-40E9-9DA9-0C7D859A73DB}" dt="2022-11-04T10:13:54.072" v="4938" actId="478"/>
          <ac:picMkLst>
            <pc:docMk/>
            <pc:sldMk cId="2555874866" sldId="281"/>
            <ac:picMk id="5" creationId="{2134D2CD-6ED7-C095-3256-C8459EEFE66F}"/>
          </ac:picMkLst>
        </pc:picChg>
        <pc:picChg chg="add mod">
          <ac:chgData name="Abhijit Sarkar" userId="55efd9c8b510b5ee" providerId="LiveId" clId="{32E8CB81-AB4A-40E9-9DA9-0C7D859A73DB}" dt="2022-11-04T16:37:06.861" v="5264" actId="1076"/>
          <ac:picMkLst>
            <pc:docMk/>
            <pc:sldMk cId="2555874866" sldId="281"/>
            <ac:picMk id="7" creationId="{9ACE080E-1E5C-C9BE-5035-404B4A49630F}"/>
          </ac:picMkLst>
        </pc:picChg>
        <pc:picChg chg="del">
          <ac:chgData name="Abhijit Sarkar" userId="55efd9c8b510b5ee" providerId="LiveId" clId="{32E8CB81-AB4A-40E9-9DA9-0C7D859A73DB}" dt="2022-11-04T10:12:52.352" v="4907" actId="478"/>
          <ac:picMkLst>
            <pc:docMk/>
            <pc:sldMk cId="2555874866" sldId="281"/>
            <ac:picMk id="9" creationId="{3D74550C-064B-1527-A12A-F8F26D998702}"/>
          </ac:picMkLst>
        </pc:picChg>
        <pc:picChg chg="add mod">
          <ac:chgData name="Abhijit Sarkar" userId="55efd9c8b510b5ee" providerId="LiveId" clId="{32E8CB81-AB4A-40E9-9DA9-0C7D859A73DB}" dt="2022-11-04T10:15:45.648" v="4974" actId="14100"/>
          <ac:picMkLst>
            <pc:docMk/>
            <pc:sldMk cId="2555874866" sldId="281"/>
            <ac:picMk id="12" creationId="{0E66B27B-272E-EC18-2225-25CBB0E72A2A}"/>
          </ac:picMkLst>
        </pc:picChg>
      </pc:sldChg>
      <pc:sldChg chg="addSp modSp add mod modTransition">
        <pc:chgData name="Abhijit Sarkar" userId="55efd9c8b510b5ee" providerId="LiveId" clId="{32E8CB81-AB4A-40E9-9DA9-0C7D859A73DB}" dt="2022-11-04T16:44:57.770" v="5338"/>
        <pc:sldMkLst>
          <pc:docMk/>
          <pc:sldMk cId="4111991413" sldId="282"/>
        </pc:sldMkLst>
        <pc:spChg chg="mod">
          <ac:chgData name="Abhijit Sarkar" userId="55efd9c8b510b5ee" providerId="LiveId" clId="{32E8CB81-AB4A-40E9-9DA9-0C7D859A73DB}" dt="2022-11-04T10:10:31.206" v="4872" actId="1076"/>
          <ac:spMkLst>
            <pc:docMk/>
            <pc:sldMk cId="4111991413" sldId="282"/>
            <ac:spMk id="2" creationId="{1E1DC5F9-EA10-8345-339A-D3EA80AEB00A}"/>
          </ac:spMkLst>
        </pc:spChg>
        <pc:spChg chg="mod">
          <ac:chgData name="Abhijit Sarkar" userId="55efd9c8b510b5ee" providerId="LiveId" clId="{32E8CB81-AB4A-40E9-9DA9-0C7D859A73DB}" dt="2022-11-04T16:40:54.603" v="5311" actId="1076"/>
          <ac:spMkLst>
            <pc:docMk/>
            <pc:sldMk cId="4111991413" sldId="282"/>
            <ac:spMk id="3" creationId="{B514C2EF-0720-D2A7-8A64-B25931FDC3BD}"/>
          </ac:spMkLst>
        </pc:spChg>
        <pc:picChg chg="add mod">
          <ac:chgData name="Abhijit Sarkar" userId="55efd9c8b510b5ee" providerId="LiveId" clId="{32E8CB81-AB4A-40E9-9DA9-0C7D859A73DB}" dt="2022-11-04T10:10:35.199" v="4873" actId="1076"/>
          <ac:picMkLst>
            <pc:docMk/>
            <pc:sldMk cId="4111991413" sldId="282"/>
            <ac:picMk id="5" creationId="{8549DD25-3AC1-688E-8863-D00A0A9FC00D}"/>
          </ac:picMkLst>
        </pc:picChg>
        <pc:picChg chg="add mod">
          <ac:chgData name="Abhijit Sarkar" userId="55efd9c8b510b5ee" providerId="LiveId" clId="{32E8CB81-AB4A-40E9-9DA9-0C7D859A73DB}" dt="2022-11-04T10:12:46.201" v="4906" actId="14100"/>
          <ac:picMkLst>
            <pc:docMk/>
            <pc:sldMk cId="4111991413" sldId="282"/>
            <ac:picMk id="7" creationId="{197B1560-7DB0-5F91-AB4F-6CEF2569A7FD}"/>
          </ac:picMkLst>
        </pc:picChg>
        <pc:picChg chg="mod">
          <ac:chgData name="Abhijit Sarkar" userId="55efd9c8b510b5ee" providerId="LiveId" clId="{32E8CB81-AB4A-40E9-9DA9-0C7D859A73DB}" dt="2022-11-04T16:40:43.106" v="5309" actId="1076"/>
          <ac:picMkLst>
            <pc:docMk/>
            <pc:sldMk cId="4111991413" sldId="282"/>
            <ac:picMk id="9" creationId="{3D74550C-064B-1527-A12A-F8F26D998702}"/>
          </ac:picMkLst>
        </pc:picChg>
      </pc:sldChg>
      <pc:sldChg chg="addSp delSp modSp add mod modTransition">
        <pc:chgData name="Abhijit Sarkar" userId="55efd9c8b510b5ee" providerId="LiveId" clId="{32E8CB81-AB4A-40E9-9DA9-0C7D859A73DB}" dt="2022-11-04T16:44:57.770" v="5338"/>
        <pc:sldMkLst>
          <pc:docMk/>
          <pc:sldMk cId="719228958" sldId="283"/>
        </pc:sldMkLst>
        <pc:spChg chg="mod">
          <ac:chgData name="Abhijit Sarkar" userId="55efd9c8b510b5ee" providerId="LiveId" clId="{32E8CB81-AB4A-40E9-9DA9-0C7D859A73DB}" dt="2022-11-04T10:03:37.296" v="4758" actId="14100"/>
          <ac:spMkLst>
            <pc:docMk/>
            <pc:sldMk cId="719228958" sldId="283"/>
            <ac:spMk id="3" creationId="{B514C2EF-0720-D2A7-8A64-B25931FDC3BD}"/>
          </ac:spMkLst>
        </pc:spChg>
        <pc:picChg chg="add mod">
          <ac:chgData name="Abhijit Sarkar" userId="55efd9c8b510b5ee" providerId="LiveId" clId="{32E8CB81-AB4A-40E9-9DA9-0C7D859A73DB}" dt="2022-11-04T16:41:41.003" v="5319" actId="1440"/>
          <ac:picMkLst>
            <pc:docMk/>
            <pc:sldMk cId="719228958" sldId="283"/>
            <ac:picMk id="5" creationId="{17D7DA17-3C86-15E0-52D8-3E938E68A1B6}"/>
          </ac:picMkLst>
        </pc:picChg>
        <pc:picChg chg="del">
          <ac:chgData name="Abhijit Sarkar" userId="55efd9c8b510b5ee" providerId="LiveId" clId="{32E8CB81-AB4A-40E9-9DA9-0C7D859A73DB}" dt="2022-11-04T10:01:34.603" v="4735" actId="478"/>
          <ac:picMkLst>
            <pc:docMk/>
            <pc:sldMk cId="719228958" sldId="283"/>
            <ac:picMk id="9" creationId="{3D74550C-064B-1527-A12A-F8F26D998702}"/>
          </ac:picMkLst>
        </pc:picChg>
      </pc:sldChg>
      <pc:sldChg chg="addSp delSp modSp add mod modTransition">
        <pc:chgData name="Abhijit Sarkar" userId="55efd9c8b510b5ee" providerId="LiveId" clId="{32E8CB81-AB4A-40E9-9DA9-0C7D859A73DB}" dt="2022-11-04T16:44:57.770" v="5338"/>
        <pc:sldMkLst>
          <pc:docMk/>
          <pc:sldMk cId="3472073405" sldId="284"/>
        </pc:sldMkLst>
        <pc:spChg chg="mod">
          <ac:chgData name="Abhijit Sarkar" userId="55efd9c8b510b5ee" providerId="LiveId" clId="{32E8CB81-AB4A-40E9-9DA9-0C7D859A73DB}" dt="2022-11-04T09:58:00.989" v="4694" actId="1076"/>
          <ac:spMkLst>
            <pc:docMk/>
            <pc:sldMk cId="3472073405" sldId="284"/>
            <ac:spMk id="2" creationId="{1E1DC5F9-EA10-8345-339A-D3EA80AEB00A}"/>
          </ac:spMkLst>
        </pc:spChg>
        <pc:spChg chg="mod">
          <ac:chgData name="Abhijit Sarkar" userId="55efd9c8b510b5ee" providerId="LiveId" clId="{32E8CB81-AB4A-40E9-9DA9-0C7D859A73DB}" dt="2022-11-04T09:54:39.991" v="4663" actId="14100"/>
          <ac:spMkLst>
            <pc:docMk/>
            <pc:sldMk cId="3472073405" sldId="284"/>
            <ac:spMk id="3" creationId="{B514C2EF-0720-D2A7-8A64-B25931FDC3BD}"/>
          </ac:spMkLst>
        </pc:spChg>
        <pc:picChg chg="add mod">
          <ac:chgData name="Abhijit Sarkar" userId="55efd9c8b510b5ee" providerId="LiveId" clId="{32E8CB81-AB4A-40E9-9DA9-0C7D859A73DB}" dt="2022-11-04T09:58:07.593" v="4696" actId="14100"/>
          <ac:picMkLst>
            <pc:docMk/>
            <pc:sldMk cId="3472073405" sldId="284"/>
            <ac:picMk id="5" creationId="{8D1C83B7-9518-6130-0A8E-B758AAAA0451}"/>
          </ac:picMkLst>
        </pc:picChg>
        <pc:picChg chg="del">
          <ac:chgData name="Abhijit Sarkar" userId="55efd9c8b510b5ee" providerId="LiveId" clId="{32E8CB81-AB4A-40E9-9DA9-0C7D859A73DB}" dt="2022-11-04T09:47:41.230" v="4581" actId="478"/>
          <ac:picMkLst>
            <pc:docMk/>
            <pc:sldMk cId="3472073405" sldId="284"/>
            <ac:picMk id="9" creationId="{3D74550C-064B-1527-A12A-F8F26D998702}"/>
          </ac:picMkLst>
        </pc:picChg>
      </pc:sldChg>
      <pc:sldChg chg="addSp delSp modSp add mod modTransition">
        <pc:chgData name="Abhijit Sarkar" userId="55efd9c8b510b5ee" providerId="LiveId" clId="{32E8CB81-AB4A-40E9-9DA9-0C7D859A73DB}" dt="2022-11-04T16:44:57.770" v="5338"/>
        <pc:sldMkLst>
          <pc:docMk/>
          <pc:sldMk cId="2575623021" sldId="285"/>
        </pc:sldMkLst>
        <pc:spChg chg="mod">
          <ac:chgData name="Abhijit Sarkar" userId="55efd9c8b510b5ee" providerId="LiveId" clId="{32E8CB81-AB4A-40E9-9DA9-0C7D859A73DB}" dt="2022-11-04T09:44:33.233" v="4562" actId="20577"/>
          <ac:spMkLst>
            <pc:docMk/>
            <pc:sldMk cId="2575623021" sldId="285"/>
            <ac:spMk id="2" creationId="{1E1DC5F9-EA10-8345-339A-D3EA80AEB00A}"/>
          </ac:spMkLst>
        </pc:spChg>
        <pc:spChg chg="del mod">
          <ac:chgData name="Abhijit Sarkar" userId="55efd9c8b510b5ee" providerId="LiveId" clId="{32E8CB81-AB4A-40E9-9DA9-0C7D859A73DB}" dt="2022-11-04T16:34:30.162" v="5240" actId="21"/>
          <ac:spMkLst>
            <pc:docMk/>
            <pc:sldMk cId="2575623021" sldId="285"/>
            <ac:spMk id="3" creationId="{B514C2EF-0720-D2A7-8A64-B25931FDC3BD}"/>
          </ac:spMkLst>
        </pc:spChg>
        <pc:spChg chg="add del mod">
          <ac:chgData name="Abhijit Sarkar" userId="55efd9c8b510b5ee" providerId="LiveId" clId="{32E8CB81-AB4A-40E9-9DA9-0C7D859A73DB}" dt="2022-11-04T16:34:52.454" v="5244" actId="478"/>
          <ac:spMkLst>
            <pc:docMk/>
            <pc:sldMk cId="2575623021" sldId="285"/>
            <ac:spMk id="6" creationId="{29CE644D-34D2-99E2-EBEB-2A73759E2FDA}"/>
          </ac:spMkLst>
        </pc:spChg>
        <pc:spChg chg="add mod">
          <ac:chgData name="Abhijit Sarkar" userId="55efd9c8b510b5ee" providerId="LiveId" clId="{32E8CB81-AB4A-40E9-9DA9-0C7D859A73DB}" dt="2022-11-04T16:34:48.919" v="5243" actId="1076"/>
          <ac:spMkLst>
            <pc:docMk/>
            <pc:sldMk cId="2575623021" sldId="285"/>
            <ac:spMk id="7" creationId="{172E141F-E7AF-3444-5E7D-08E5FA9260EA}"/>
          </ac:spMkLst>
        </pc:spChg>
        <pc:picChg chg="add mod">
          <ac:chgData name="Abhijit Sarkar" userId="55efd9c8b510b5ee" providerId="LiveId" clId="{32E8CB81-AB4A-40E9-9DA9-0C7D859A73DB}" dt="2022-11-04T16:34:38.141" v="5241" actId="1076"/>
          <ac:picMkLst>
            <pc:docMk/>
            <pc:sldMk cId="2575623021" sldId="285"/>
            <ac:picMk id="5" creationId="{A655950E-F54D-3FCE-AA2E-6800D77C6077}"/>
          </ac:picMkLst>
        </pc:picChg>
        <pc:picChg chg="del mod">
          <ac:chgData name="Abhijit Sarkar" userId="55efd9c8b510b5ee" providerId="LiveId" clId="{32E8CB81-AB4A-40E9-9DA9-0C7D859A73DB}" dt="2022-11-04T09:44:47.808" v="4565" actId="478"/>
          <ac:picMkLst>
            <pc:docMk/>
            <pc:sldMk cId="2575623021" sldId="285"/>
            <ac:picMk id="9" creationId="{3D74550C-064B-1527-A12A-F8F26D998702}"/>
          </ac:picMkLst>
        </pc:picChg>
      </pc:sldChg>
      <pc:sldChg chg="addSp modSp add mod modTransition">
        <pc:chgData name="Abhijit Sarkar" userId="55efd9c8b510b5ee" providerId="LiveId" clId="{32E8CB81-AB4A-40E9-9DA9-0C7D859A73DB}" dt="2022-11-04T16:44:57.770" v="5338"/>
        <pc:sldMkLst>
          <pc:docMk/>
          <pc:sldMk cId="2701630012" sldId="286"/>
        </pc:sldMkLst>
        <pc:spChg chg="mod">
          <ac:chgData name="Abhijit Sarkar" userId="55efd9c8b510b5ee" providerId="LiveId" clId="{32E8CB81-AB4A-40E9-9DA9-0C7D859A73DB}" dt="2022-11-04T10:00:58.438" v="4728" actId="1076"/>
          <ac:spMkLst>
            <pc:docMk/>
            <pc:sldMk cId="2701630012" sldId="286"/>
            <ac:spMk id="2" creationId="{1E1DC5F9-EA10-8345-339A-D3EA80AEB00A}"/>
          </ac:spMkLst>
        </pc:spChg>
        <pc:spChg chg="mod">
          <ac:chgData name="Abhijit Sarkar" userId="55efd9c8b510b5ee" providerId="LiveId" clId="{32E8CB81-AB4A-40E9-9DA9-0C7D859A73DB}" dt="2022-11-04T10:01:14.883" v="4733" actId="14100"/>
          <ac:spMkLst>
            <pc:docMk/>
            <pc:sldMk cId="2701630012" sldId="286"/>
            <ac:spMk id="3" creationId="{B514C2EF-0720-D2A7-8A64-B25931FDC3BD}"/>
          </ac:spMkLst>
        </pc:spChg>
        <pc:picChg chg="add mod">
          <ac:chgData name="Abhijit Sarkar" userId="55efd9c8b510b5ee" providerId="LiveId" clId="{32E8CB81-AB4A-40E9-9DA9-0C7D859A73DB}" dt="2022-11-04T16:41:50.178" v="5321" actId="1440"/>
          <ac:picMkLst>
            <pc:docMk/>
            <pc:sldMk cId="2701630012" sldId="286"/>
            <ac:picMk id="5" creationId="{74539F65-4F5E-5A7C-5423-3E3C65BD770C}"/>
          </ac:picMkLst>
        </pc:picChg>
      </pc:sldChg>
      <pc:sldChg chg="addSp modSp add mod modTransition">
        <pc:chgData name="Abhijit Sarkar" userId="55efd9c8b510b5ee" providerId="LiveId" clId="{32E8CB81-AB4A-40E9-9DA9-0C7D859A73DB}" dt="2022-11-04T16:44:57.770" v="5338"/>
        <pc:sldMkLst>
          <pc:docMk/>
          <pc:sldMk cId="2269495101" sldId="287"/>
        </pc:sldMkLst>
        <pc:spChg chg="mod">
          <ac:chgData name="Abhijit Sarkar" userId="55efd9c8b510b5ee" providerId="LiveId" clId="{32E8CB81-AB4A-40E9-9DA9-0C7D859A73DB}" dt="2022-11-04T09:58:59.274" v="4702" actId="1076"/>
          <ac:spMkLst>
            <pc:docMk/>
            <pc:sldMk cId="2269495101" sldId="287"/>
            <ac:spMk id="2" creationId="{1E1DC5F9-EA10-8345-339A-D3EA80AEB00A}"/>
          </ac:spMkLst>
        </pc:spChg>
        <pc:spChg chg="mod">
          <ac:chgData name="Abhijit Sarkar" userId="55efd9c8b510b5ee" providerId="LiveId" clId="{32E8CB81-AB4A-40E9-9DA9-0C7D859A73DB}" dt="2022-11-04T10:00:19.714" v="4722" actId="14100"/>
          <ac:spMkLst>
            <pc:docMk/>
            <pc:sldMk cId="2269495101" sldId="287"/>
            <ac:spMk id="3" creationId="{B514C2EF-0720-D2A7-8A64-B25931FDC3BD}"/>
          </ac:spMkLst>
        </pc:spChg>
        <pc:picChg chg="add mod">
          <ac:chgData name="Abhijit Sarkar" userId="55efd9c8b510b5ee" providerId="LiveId" clId="{32E8CB81-AB4A-40E9-9DA9-0C7D859A73DB}" dt="2022-11-04T16:42:13.318" v="5324" actId="1076"/>
          <ac:picMkLst>
            <pc:docMk/>
            <pc:sldMk cId="2269495101" sldId="287"/>
            <ac:picMk id="5" creationId="{F298C124-A816-07B7-359D-0CAED6F7009D}"/>
          </ac:picMkLst>
        </pc:picChg>
      </pc:sldChg>
      <pc:sldChg chg="addSp modSp add mod modTransition">
        <pc:chgData name="Abhijit Sarkar" userId="55efd9c8b510b5ee" providerId="LiveId" clId="{32E8CB81-AB4A-40E9-9DA9-0C7D859A73DB}" dt="2022-11-04T16:44:57.770" v="5338"/>
        <pc:sldMkLst>
          <pc:docMk/>
          <pc:sldMk cId="369751222" sldId="288"/>
        </pc:sldMkLst>
        <pc:spChg chg="mod">
          <ac:chgData name="Abhijit Sarkar" userId="55efd9c8b510b5ee" providerId="LiveId" clId="{32E8CB81-AB4A-40E9-9DA9-0C7D859A73DB}" dt="2022-11-04T09:58:51.417" v="4701" actId="1076"/>
          <ac:spMkLst>
            <pc:docMk/>
            <pc:sldMk cId="369751222" sldId="288"/>
            <ac:spMk id="2" creationId="{1E1DC5F9-EA10-8345-339A-D3EA80AEB00A}"/>
          </ac:spMkLst>
        </pc:spChg>
        <pc:spChg chg="mod">
          <ac:chgData name="Abhijit Sarkar" userId="55efd9c8b510b5ee" providerId="LiveId" clId="{32E8CB81-AB4A-40E9-9DA9-0C7D859A73DB}" dt="2022-11-04T10:00:02.127" v="4716" actId="14100"/>
          <ac:spMkLst>
            <pc:docMk/>
            <pc:sldMk cId="369751222" sldId="288"/>
            <ac:spMk id="3" creationId="{B514C2EF-0720-D2A7-8A64-B25931FDC3BD}"/>
          </ac:spMkLst>
        </pc:spChg>
        <pc:picChg chg="add mod">
          <ac:chgData name="Abhijit Sarkar" userId="55efd9c8b510b5ee" providerId="LiveId" clId="{32E8CB81-AB4A-40E9-9DA9-0C7D859A73DB}" dt="2022-11-04T16:42:19.109" v="5325" actId="1076"/>
          <ac:picMkLst>
            <pc:docMk/>
            <pc:sldMk cId="369751222" sldId="288"/>
            <ac:picMk id="5" creationId="{1A51B097-09F9-4B7E-01CD-BC57D9778932}"/>
          </ac:picMkLst>
        </pc:picChg>
      </pc:sldChg>
      <pc:sldChg chg="addSp modSp add mod modTransition">
        <pc:chgData name="Abhijit Sarkar" userId="55efd9c8b510b5ee" providerId="LiveId" clId="{32E8CB81-AB4A-40E9-9DA9-0C7D859A73DB}" dt="2022-11-04T16:44:57.770" v="5338"/>
        <pc:sldMkLst>
          <pc:docMk/>
          <pc:sldMk cId="1527789445" sldId="289"/>
        </pc:sldMkLst>
        <pc:spChg chg="mod">
          <ac:chgData name="Abhijit Sarkar" userId="55efd9c8b510b5ee" providerId="LiveId" clId="{32E8CB81-AB4A-40E9-9DA9-0C7D859A73DB}" dt="2022-11-04T09:57:08.306" v="4684" actId="1076"/>
          <ac:spMkLst>
            <pc:docMk/>
            <pc:sldMk cId="1527789445" sldId="289"/>
            <ac:spMk id="2" creationId="{1E1DC5F9-EA10-8345-339A-D3EA80AEB00A}"/>
          </ac:spMkLst>
        </pc:spChg>
        <pc:spChg chg="mod">
          <ac:chgData name="Abhijit Sarkar" userId="55efd9c8b510b5ee" providerId="LiveId" clId="{32E8CB81-AB4A-40E9-9DA9-0C7D859A73DB}" dt="2022-11-04T09:59:47.137" v="4711" actId="14100"/>
          <ac:spMkLst>
            <pc:docMk/>
            <pc:sldMk cId="1527789445" sldId="289"/>
            <ac:spMk id="3" creationId="{B514C2EF-0720-D2A7-8A64-B25931FDC3BD}"/>
          </ac:spMkLst>
        </pc:spChg>
        <pc:picChg chg="add mod">
          <ac:chgData name="Abhijit Sarkar" userId="55efd9c8b510b5ee" providerId="LiveId" clId="{32E8CB81-AB4A-40E9-9DA9-0C7D859A73DB}" dt="2022-11-04T09:57:11.139" v="4685" actId="14100"/>
          <ac:picMkLst>
            <pc:docMk/>
            <pc:sldMk cId="1527789445" sldId="289"/>
            <ac:picMk id="5" creationId="{3A5C7482-0BED-7D14-1614-E6722BC44F5C}"/>
          </ac:picMkLst>
        </pc:picChg>
      </pc:sldChg>
      <pc:sldChg chg="addSp modSp add mod modTransition">
        <pc:chgData name="Abhijit Sarkar" userId="55efd9c8b510b5ee" providerId="LiveId" clId="{32E8CB81-AB4A-40E9-9DA9-0C7D859A73DB}" dt="2022-11-04T16:44:57.770" v="5338"/>
        <pc:sldMkLst>
          <pc:docMk/>
          <pc:sldMk cId="3415403585" sldId="290"/>
        </pc:sldMkLst>
        <pc:spChg chg="mod">
          <ac:chgData name="Abhijit Sarkar" userId="55efd9c8b510b5ee" providerId="LiveId" clId="{32E8CB81-AB4A-40E9-9DA9-0C7D859A73DB}" dt="2022-11-04T09:57:18.071" v="4686" actId="1076"/>
          <ac:spMkLst>
            <pc:docMk/>
            <pc:sldMk cId="3415403585" sldId="290"/>
            <ac:spMk id="2" creationId="{1E1DC5F9-EA10-8345-339A-D3EA80AEB00A}"/>
          </ac:spMkLst>
        </pc:spChg>
        <pc:spChg chg="mod">
          <ac:chgData name="Abhijit Sarkar" userId="55efd9c8b510b5ee" providerId="LiveId" clId="{32E8CB81-AB4A-40E9-9DA9-0C7D859A73DB}" dt="2022-11-04T09:56:17.325" v="4677" actId="14100"/>
          <ac:spMkLst>
            <pc:docMk/>
            <pc:sldMk cId="3415403585" sldId="290"/>
            <ac:spMk id="3" creationId="{B514C2EF-0720-D2A7-8A64-B25931FDC3BD}"/>
          </ac:spMkLst>
        </pc:spChg>
        <pc:picChg chg="add mod">
          <ac:chgData name="Abhijit Sarkar" userId="55efd9c8b510b5ee" providerId="LiveId" clId="{32E8CB81-AB4A-40E9-9DA9-0C7D859A73DB}" dt="2022-11-04T09:57:20.448" v="4687" actId="14100"/>
          <ac:picMkLst>
            <pc:docMk/>
            <pc:sldMk cId="3415403585" sldId="290"/>
            <ac:picMk id="5" creationId="{A67F2AFB-DA02-65CF-B1DC-9B9693011BBA}"/>
          </ac:picMkLst>
        </pc:picChg>
      </pc:sldChg>
      <pc:sldChg chg="addSp modSp add mod modTransition">
        <pc:chgData name="Abhijit Sarkar" userId="55efd9c8b510b5ee" providerId="LiveId" clId="{32E8CB81-AB4A-40E9-9DA9-0C7D859A73DB}" dt="2022-11-04T16:44:57.770" v="5338"/>
        <pc:sldMkLst>
          <pc:docMk/>
          <pc:sldMk cId="4248794867" sldId="291"/>
        </pc:sldMkLst>
        <pc:spChg chg="mod">
          <ac:chgData name="Abhijit Sarkar" userId="55efd9c8b510b5ee" providerId="LiveId" clId="{32E8CB81-AB4A-40E9-9DA9-0C7D859A73DB}" dt="2022-11-04T09:57:25.517" v="4688" actId="1076"/>
          <ac:spMkLst>
            <pc:docMk/>
            <pc:sldMk cId="4248794867" sldId="291"/>
            <ac:spMk id="2" creationId="{1E1DC5F9-EA10-8345-339A-D3EA80AEB00A}"/>
          </ac:spMkLst>
        </pc:spChg>
        <pc:spChg chg="mod">
          <ac:chgData name="Abhijit Sarkar" userId="55efd9c8b510b5ee" providerId="LiveId" clId="{32E8CB81-AB4A-40E9-9DA9-0C7D859A73DB}" dt="2022-11-04T09:53:44.582" v="4650" actId="14100"/>
          <ac:spMkLst>
            <pc:docMk/>
            <pc:sldMk cId="4248794867" sldId="291"/>
            <ac:spMk id="3" creationId="{B514C2EF-0720-D2A7-8A64-B25931FDC3BD}"/>
          </ac:spMkLst>
        </pc:spChg>
        <pc:picChg chg="add mod">
          <ac:chgData name="Abhijit Sarkar" userId="55efd9c8b510b5ee" providerId="LiveId" clId="{32E8CB81-AB4A-40E9-9DA9-0C7D859A73DB}" dt="2022-11-04T16:35:13.090" v="5245" actId="1440"/>
          <ac:picMkLst>
            <pc:docMk/>
            <pc:sldMk cId="4248794867" sldId="291"/>
            <ac:picMk id="5" creationId="{737EA93D-21CF-F041-1027-AF2535A1372C}"/>
          </ac:picMkLst>
        </pc:picChg>
      </pc:sldChg>
      <pc:sldChg chg="addSp modSp add mod modTransition">
        <pc:chgData name="Abhijit Sarkar" userId="55efd9c8b510b5ee" providerId="LiveId" clId="{32E8CB81-AB4A-40E9-9DA9-0C7D859A73DB}" dt="2022-11-04T16:44:57.770" v="5338"/>
        <pc:sldMkLst>
          <pc:docMk/>
          <pc:sldMk cId="797060202" sldId="292"/>
        </pc:sldMkLst>
        <pc:spChg chg="mod">
          <ac:chgData name="Abhijit Sarkar" userId="55efd9c8b510b5ee" providerId="LiveId" clId="{32E8CB81-AB4A-40E9-9DA9-0C7D859A73DB}" dt="2022-11-04T09:57:34.155" v="4690" actId="1076"/>
          <ac:spMkLst>
            <pc:docMk/>
            <pc:sldMk cId="797060202" sldId="292"/>
            <ac:spMk id="2" creationId="{1E1DC5F9-EA10-8345-339A-D3EA80AEB00A}"/>
          </ac:spMkLst>
        </pc:spChg>
        <pc:spChg chg="mod">
          <ac:chgData name="Abhijit Sarkar" userId="55efd9c8b510b5ee" providerId="LiveId" clId="{32E8CB81-AB4A-40E9-9DA9-0C7D859A73DB}" dt="2022-11-04T09:54:07.022" v="4656" actId="14100"/>
          <ac:spMkLst>
            <pc:docMk/>
            <pc:sldMk cId="797060202" sldId="292"/>
            <ac:spMk id="3" creationId="{B514C2EF-0720-D2A7-8A64-B25931FDC3BD}"/>
          </ac:spMkLst>
        </pc:spChg>
        <pc:picChg chg="add mod">
          <ac:chgData name="Abhijit Sarkar" userId="55efd9c8b510b5ee" providerId="LiveId" clId="{32E8CB81-AB4A-40E9-9DA9-0C7D859A73DB}" dt="2022-11-04T09:57:37.706" v="4691" actId="14100"/>
          <ac:picMkLst>
            <pc:docMk/>
            <pc:sldMk cId="797060202" sldId="292"/>
            <ac:picMk id="5" creationId="{805AC1C3-CCCC-41D9-8D8A-0182042C081F}"/>
          </ac:picMkLst>
        </pc:picChg>
      </pc:sldChg>
      <pc:sldChg chg="addSp modSp add mod modTransition">
        <pc:chgData name="Abhijit Sarkar" userId="55efd9c8b510b5ee" providerId="LiveId" clId="{32E8CB81-AB4A-40E9-9DA9-0C7D859A73DB}" dt="2022-11-04T16:44:57.770" v="5338"/>
        <pc:sldMkLst>
          <pc:docMk/>
          <pc:sldMk cId="2591687718" sldId="293"/>
        </pc:sldMkLst>
        <pc:spChg chg="mod">
          <ac:chgData name="Abhijit Sarkar" userId="55efd9c8b510b5ee" providerId="LiveId" clId="{32E8CB81-AB4A-40E9-9DA9-0C7D859A73DB}" dt="2022-11-04T09:57:47.675" v="4692" actId="1076"/>
          <ac:spMkLst>
            <pc:docMk/>
            <pc:sldMk cId="2591687718" sldId="293"/>
            <ac:spMk id="2" creationId="{1E1DC5F9-EA10-8345-339A-D3EA80AEB00A}"/>
          </ac:spMkLst>
        </pc:spChg>
        <pc:spChg chg="mod">
          <ac:chgData name="Abhijit Sarkar" userId="55efd9c8b510b5ee" providerId="LiveId" clId="{32E8CB81-AB4A-40E9-9DA9-0C7D859A73DB}" dt="2022-11-04T09:54:20.369" v="4658" actId="14100"/>
          <ac:spMkLst>
            <pc:docMk/>
            <pc:sldMk cId="2591687718" sldId="293"/>
            <ac:spMk id="3" creationId="{B514C2EF-0720-D2A7-8A64-B25931FDC3BD}"/>
          </ac:spMkLst>
        </pc:spChg>
        <pc:picChg chg="add mod">
          <ac:chgData name="Abhijit Sarkar" userId="55efd9c8b510b5ee" providerId="LiveId" clId="{32E8CB81-AB4A-40E9-9DA9-0C7D859A73DB}" dt="2022-11-04T09:57:51.837" v="4693" actId="14100"/>
          <ac:picMkLst>
            <pc:docMk/>
            <pc:sldMk cId="2591687718" sldId="293"/>
            <ac:picMk id="5" creationId="{80E96ADD-309F-9AB1-6934-57E588D0CDA0}"/>
          </ac:picMkLst>
        </pc:picChg>
      </pc:sldChg>
      <pc:sldChg chg="addSp delSp modSp add mod ord modTransition">
        <pc:chgData name="Abhijit Sarkar" userId="55efd9c8b510b5ee" providerId="LiveId" clId="{32E8CB81-AB4A-40E9-9DA9-0C7D859A73DB}" dt="2022-11-04T16:44:57.770" v="5338"/>
        <pc:sldMkLst>
          <pc:docMk/>
          <pc:sldMk cId="4222507732" sldId="294"/>
        </pc:sldMkLst>
        <pc:spChg chg="mod">
          <ac:chgData name="Abhijit Sarkar" userId="55efd9c8b510b5ee" providerId="LiveId" clId="{32E8CB81-AB4A-40E9-9DA9-0C7D859A73DB}" dt="2022-11-04T10:06:52.356" v="4826" actId="14100"/>
          <ac:spMkLst>
            <pc:docMk/>
            <pc:sldMk cId="4222507732" sldId="294"/>
            <ac:spMk id="2" creationId="{1E1DC5F9-EA10-8345-339A-D3EA80AEB00A}"/>
          </ac:spMkLst>
        </pc:spChg>
        <pc:spChg chg="mod">
          <ac:chgData name="Abhijit Sarkar" userId="55efd9c8b510b5ee" providerId="LiveId" clId="{32E8CB81-AB4A-40E9-9DA9-0C7D859A73DB}" dt="2022-11-04T16:41:05.914" v="5313" actId="1076"/>
          <ac:spMkLst>
            <pc:docMk/>
            <pc:sldMk cId="4222507732" sldId="294"/>
            <ac:spMk id="3" creationId="{B514C2EF-0720-D2A7-8A64-B25931FDC3BD}"/>
          </ac:spMkLst>
        </pc:spChg>
        <pc:picChg chg="add mod">
          <ac:chgData name="Abhijit Sarkar" userId="55efd9c8b510b5ee" providerId="LiveId" clId="{32E8CB81-AB4A-40E9-9DA9-0C7D859A73DB}" dt="2022-11-04T16:41:25.211" v="5317" actId="14100"/>
          <ac:picMkLst>
            <pc:docMk/>
            <pc:sldMk cId="4222507732" sldId="294"/>
            <ac:picMk id="5" creationId="{110F9B20-E28E-7C71-3E4F-2CDE9EF42F8C}"/>
          </ac:picMkLst>
        </pc:picChg>
        <pc:picChg chg="add del mod">
          <ac:chgData name="Abhijit Sarkar" userId="55efd9c8b510b5ee" providerId="LiveId" clId="{32E8CB81-AB4A-40E9-9DA9-0C7D859A73DB}" dt="2022-11-04T10:08:05.545" v="4839" actId="478"/>
          <ac:picMkLst>
            <pc:docMk/>
            <pc:sldMk cId="4222507732" sldId="294"/>
            <ac:picMk id="7" creationId="{453CD8EA-3288-1D74-9B28-CA37F2E3B29C}"/>
          </ac:picMkLst>
        </pc:picChg>
        <pc:picChg chg="mod">
          <ac:chgData name="Abhijit Sarkar" userId="55efd9c8b510b5ee" providerId="LiveId" clId="{32E8CB81-AB4A-40E9-9DA9-0C7D859A73DB}" dt="2022-11-04T16:41:09.951" v="5314" actId="14100"/>
          <ac:picMkLst>
            <pc:docMk/>
            <pc:sldMk cId="4222507732" sldId="294"/>
            <ac:picMk id="9" creationId="{3D74550C-064B-1527-A12A-F8F26D998702}"/>
          </ac:picMkLst>
        </pc:picChg>
        <pc:picChg chg="add mod">
          <ac:chgData name="Abhijit Sarkar" userId="55efd9c8b510b5ee" providerId="LiveId" clId="{32E8CB81-AB4A-40E9-9DA9-0C7D859A73DB}" dt="2022-11-04T16:41:28.606" v="5318" actId="14100"/>
          <ac:picMkLst>
            <pc:docMk/>
            <pc:sldMk cId="4222507732" sldId="294"/>
            <ac:picMk id="10" creationId="{F7742D1F-3450-0FB6-E2D6-2CB81DFD578A}"/>
          </ac:picMkLst>
        </pc:picChg>
      </pc:sldChg>
      <pc:sldChg chg="addSp delSp modSp add mod modTransition">
        <pc:chgData name="Abhijit Sarkar" userId="55efd9c8b510b5ee" providerId="LiveId" clId="{32E8CB81-AB4A-40E9-9DA9-0C7D859A73DB}" dt="2022-11-04T16:44:57.770" v="5338"/>
        <pc:sldMkLst>
          <pc:docMk/>
          <pc:sldMk cId="591337015" sldId="295"/>
        </pc:sldMkLst>
        <pc:spChg chg="mod">
          <ac:chgData name="Abhijit Sarkar" userId="55efd9c8b510b5ee" providerId="LiveId" clId="{32E8CB81-AB4A-40E9-9DA9-0C7D859A73DB}" dt="2022-11-04T16:35:30.627" v="5246" actId="122"/>
          <ac:spMkLst>
            <pc:docMk/>
            <pc:sldMk cId="591337015" sldId="295"/>
            <ac:spMk id="2" creationId="{1E1DC5F9-EA10-8345-339A-D3EA80AEB00A}"/>
          </ac:spMkLst>
        </pc:spChg>
        <pc:spChg chg="mod">
          <ac:chgData name="Abhijit Sarkar" userId="55efd9c8b510b5ee" providerId="LiveId" clId="{32E8CB81-AB4A-40E9-9DA9-0C7D859A73DB}" dt="2022-11-04T16:36:21.005" v="5257" actId="1076"/>
          <ac:spMkLst>
            <pc:docMk/>
            <pc:sldMk cId="591337015" sldId="295"/>
            <ac:spMk id="3" creationId="{B514C2EF-0720-D2A7-8A64-B25931FDC3BD}"/>
          </ac:spMkLst>
        </pc:spChg>
        <pc:picChg chg="add mod">
          <ac:chgData name="Abhijit Sarkar" userId="55efd9c8b510b5ee" providerId="LiveId" clId="{32E8CB81-AB4A-40E9-9DA9-0C7D859A73DB}" dt="2022-11-04T16:36:22.883" v="5258" actId="1076"/>
          <ac:picMkLst>
            <pc:docMk/>
            <pc:sldMk cId="591337015" sldId="295"/>
            <ac:picMk id="5" creationId="{605A8ADF-C7A9-BA15-07DE-32CD534B375D}"/>
          </ac:picMkLst>
        </pc:picChg>
        <pc:picChg chg="del">
          <ac:chgData name="Abhijit Sarkar" userId="55efd9c8b510b5ee" providerId="LiveId" clId="{32E8CB81-AB4A-40E9-9DA9-0C7D859A73DB}" dt="2022-11-04T10:26:25.665" v="5141" actId="478"/>
          <ac:picMkLst>
            <pc:docMk/>
            <pc:sldMk cId="591337015" sldId="295"/>
            <ac:picMk id="6" creationId="{A7359F54-E5F1-71CC-3D70-1E000AC0EDA2}"/>
          </ac:picMkLst>
        </pc:picChg>
        <pc:picChg chg="del">
          <ac:chgData name="Abhijit Sarkar" userId="55efd9c8b510b5ee" providerId="LiveId" clId="{32E8CB81-AB4A-40E9-9DA9-0C7D859A73DB}" dt="2022-11-04T10:26:27.777" v="5142" actId="478"/>
          <ac:picMkLst>
            <pc:docMk/>
            <pc:sldMk cId="591337015" sldId="295"/>
            <ac:picMk id="8" creationId="{984BC726-808E-1E3C-DA2E-D802FA23E379}"/>
          </ac:picMkLst>
        </pc:picChg>
      </pc:sldChg>
      <pc:sldChg chg="addSp modSp add mod modTransition">
        <pc:chgData name="Abhijit Sarkar" userId="55efd9c8b510b5ee" providerId="LiveId" clId="{32E8CB81-AB4A-40E9-9DA9-0C7D859A73DB}" dt="2022-11-04T16:44:57.770" v="5338"/>
        <pc:sldMkLst>
          <pc:docMk/>
          <pc:sldMk cId="2555927327" sldId="296"/>
        </pc:sldMkLst>
        <pc:spChg chg="mod">
          <ac:chgData name="Abhijit Sarkar" userId="55efd9c8b510b5ee" providerId="LiveId" clId="{32E8CB81-AB4A-40E9-9DA9-0C7D859A73DB}" dt="2022-11-04T16:36:33.351" v="5260" actId="1076"/>
          <ac:spMkLst>
            <pc:docMk/>
            <pc:sldMk cId="2555927327" sldId="296"/>
            <ac:spMk id="2" creationId="{1E1DC5F9-EA10-8345-339A-D3EA80AEB00A}"/>
          </ac:spMkLst>
        </pc:spChg>
        <pc:spChg chg="mod">
          <ac:chgData name="Abhijit Sarkar" userId="55efd9c8b510b5ee" providerId="LiveId" clId="{32E8CB81-AB4A-40E9-9DA9-0C7D859A73DB}" dt="2022-11-04T10:27:36.872" v="5176" actId="5793"/>
          <ac:spMkLst>
            <pc:docMk/>
            <pc:sldMk cId="2555927327" sldId="296"/>
            <ac:spMk id="3" creationId="{B514C2EF-0720-D2A7-8A64-B25931FDC3BD}"/>
          </ac:spMkLst>
        </pc:spChg>
        <pc:picChg chg="add mod">
          <ac:chgData name="Abhijit Sarkar" userId="55efd9c8b510b5ee" providerId="LiveId" clId="{32E8CB81-AB4A-40E9-9DA9-0C7D859A73DB}" dt="2022-11-04T10:28:39.585" v="5197" actId="1076"/>
          <ac:picMkLst>
            <pc:docMk/>
            <pc:sldMk cId="2555927327" sldId="296"/>
            <ac:picMk id="5" creationId="{3A9CABA8-F0CA-47E9-75C6-E489F3EEDB20}"/>
          </ac:picMkLst>
        </pc:picChg>
      </pc:sldChg>
      <pc:sldChg chg="new del">
        <pc:chgData name="Abhijit Sarkar" userId="55efd9c8b510b5ee" providerId="LiveId" clId="{32E8CB81-AB4A-40E9-9DA9-0C7D859A73DB}" dt="2022-11-04T13:26:47.057" v="5208" actId="47"/>
        <pc:sldMkLst>
          <pc:docMk/>
          <pc:sldMk cId="1983199416" sldId="297"/>
        </pc:sldMkLst>
      </pc:sldChg>
      <pc:sldChg chg="addSp delSp modSp add mod modTransition">
        <pc:chgData name="Abhijit Sarkar" userId="55efd9c8b510b5ee" providerId="LiveId" clId="{32E8CB81-AB4A-40E9-9DA9-0C7D859A73DB}" dt="2022-11-04T16:44:57.770" v="5338"/>
        <pc:sldMkLst>
          <pc:docMk/>
          <pc:sldMk cId="1787543484" sldId="298"/>
        </pc:sldMkLst>
        <pc:spChg chg="mod">
          <ac:chgData name="Abhijit Sarkar" userId="55efd9c8b510b5ee" providerId="LiveId" clId="{32E8CB81-AB4A-40E9-9DA9-0C7D859A73DB}" dt="2022-11-04T16:34:13.031" v="5237" actId="122"/>
          <ac:spMkLst>
            <pc:docMk/>
            <pc:sldMk cId="1787543484" sldId="298"/>
            <ac:spMk id="2" creationId="{1E1DC5F9-EA10-8345-339A-D3EA80AEB00A}"/>
          </ac:spMkLst>
        </pc:spChg>
        <pc:spChg chg="mod">
          <ac:chgData name="Abhijit Sarkar" userId="55efd9c8b510b5ee" providerId="LiveId" clId="{32E8CB81-AB4A-40E9-9DA9-0C7D859A73DB}" dt="2022-11-04T13:27:16.365" v="5226" actId="14100"/>
          <ac:spMkLst>
            <pc:docMk/>
            <pc:sldMk cId="1787543484" sldId="298"/>
            <ac:spMk id="3" creationId="{B514C2EF-0720-D2A7-8A64-B25931FDC3BD}"/>
          </ac:spMkLst>
        </pc:spChg>
        <pc:spChg chg="add mod">
          <ac:chgData name="Abhijit Sarkar" userId="55efd9c8b510b5ee" providerId="LiveId" clId="{32E8CB81-AB4A-40E9-9DA9-0C7D859A73DB}" dt="2022-11-04T16:34:21.304" v="5239" actId="1076"/>
          <ac:spMkLst>
            <pc:docMk/>
            <pc:sldMk cId="1787543484" sldId="298"/>
            <ac:spMk id="4" creationId="{8ED0B252-4B7C-DF66-0E4A-9D34D79193D3}"/>
          </ac:spMkLst>
        </pc:spChg>
        <pc:picChg chg="del mod">
          <ac:chgData name="Abhijit Sarkar" userId="55efd9c8b510b5ee" providerId="LiveId" clId="{32E8CB81-AB4A-40E9-9DA9-0C7D859A73DB}" dt="2022-11-04T13:27:54.868" v="5228" actId="478"/>
          <ac:picMkLst>
            <pc:docMk/>
            <pc:sldMk cId="1787543484" sldId="298"/>
            <ac:picMk id="5" creationId="{A655950E-F54D-3FCE-AA2E-6800D77C6077}"/>
          </ac:picMkLst>
        </pc:picChg>
        <pc:picChg chg="add mod">
          <ac:chgData name="Abhijit Sarkar" userId="55efd9c8b510b5ee" providerId="LiveId" clId="{32E8CB81-AB4A-40E9-9DA9-0C7D859A73DB}" dt="2022-11-04T16:34:05.598" v="5235" actId="1440"/>
          <ac:picMkLst>
            <pc:docMk/>
            <pc:sldMk cId="1787543484" sldId="298"/>
            <ac:picMk id="6" creationId="{CD8E954C-CF83-6F5F-F3CF-1BD0E5554900}"/>
          </ac:picMkLst>
        </pc:picChg>
      </pc:sldChg>
      <pc:sldMasterChg chg="setBg modSldLayout">
        <pc:chgData name="Abhijit Sarkar" userId="55efd9c8b510b5ee" providerId="LiveId" clId="{32E8CB81-AB4A-40E9-9DA9-0C7D859A73DB}" dt="2022-11-04T06:20:56.013" v="507"/>
        <pc:sldMasterMkLst>
          <pc:docMk/>
          <pc:sldMasterMk cId="1486183947" sldId="2147483648"/>
        </pc:sldMasterMkLst>
        <pc:sldLayoutChg chg="setBg">
          <pc:chgData name="Abhijit Sarkar" userId="55efd9c8b510b5ee" providerId="LiveId" clId="{32E8CB81-AB4A-40E9-9DA9-0C7D859A73DB}" dt="2022-11-04T06:20:56.013" v="507"/>
          <pc:sldLayoutMkLst>
            <pc:docMk/>
            <pc:sldMasterMk cId="1486183947" sldId="2147483648"/>
            <pc:sldLayoutMk cId="2957364060" sldId="2147483649"/>
          </pc:sldLayoutMkLst>
        </pc:sldLayoutChg>
        <pc:sldLayoutChg chg="setBg">
          <pc:chgData name="Abhijit Sarkar" userId="55efd9c8b510b5ee" providerId="LiveId" clId="{32E8CB81-AB4A-40E9-9DA9-0C7D859A73DB}" dt="2022-11-04T06:20:56.013" v="507"/>
          <pc:sldLayoutMkLst>
            <pc:docMk/>
            <pc:sldMasterMk cId="1486183947" sldId="2147483648"/>
            <pc:sldLayoutMk cId="449509840" sldId="2147483650"/>
          </pc:sldLayoutMkLst>
        </pc:sldLayoutChg>
        <pc:sldLayoutChg chg="setBg">
          <pc:chgData name="Abhijit Sarkar" userId="55efd9c8b510b5ee" providerId="LiveId" clId="{32E8CB81-AB4A-40E9-9DA9-0C7D859A73DB}" dt="2022-11-04T06:20:56.013" v="507"/>
          <pc:sldLayoutMkLst>
            <pc:docMk/>
            <pc:sldMasterMk cId="1486183947" sldId="2147483648"/>
            <pc:sldLayoutMk cId="2463247681" sldId="2147483651"/>
          </pc:sldLayoutMkLst>
        </pc:sldLayoutChg>
        <pc:sldLayoutChg chg="setBg">
          <pc:chgData name="Abhijit Sarkar" userId="55efd9c8b510b5ee" providerId="LiveId" clId="{32E8CB81-AB4A-40E9-9DA9-0C7D859A73DB}" dt="2022-11-04T06:20:56.013" v="507"/>
          <pc:sldLayoutMkLst>
            <pc:docMk/>
            <pc:sldMasterMk cId="1486183947" sldId="2147483648"/>
            <pc:sldLayoutMk cId="820498093" sldId="2147483652"/>
          </pc:sldLayoutMkLst>
        </pc:sldLayoutChg>
        <pc:sldLayoutChg chg="setBg">
          <pc:chgData name="Abhijit Sarkar" userId="55efd9c8b510b5ee" providerId="LiveId" clId="{32E8CB81-AB4A-40E9-9DA9-0C7D859A73DB}" dt="2022-11-04T06:20:56.013" v="507"/>
          <pc:sldLayoutMkLst>
            <pc:docMk/>
            <pc:sldMasterMk cId="1486183947" sldId="2147483648"/>
            <pc:sldLayoutMk cId="3183225289" sldId="2147483653"/>
          </pc:sldLayoutMkLst>
        </pc:sldLayoutChg>
        <pc:sldLayoutChg chg="setBg">
          <pc:chgData name="Abhijit Sarkar" userId="55efd9c8b510b5ee" providerId="LiveId" clId="{32E8CB81-AB4A-40E9-9DA9-0C7D859A73DB}" dt="2022-11-04T06:20:56.013" v="507"/>
          <pc:sldLayoutMkLst>
            <pc:docMk/>
            <pc:sldMasterMk cId="1486183947" sldId="2147483648"/>
            <pc:sldLayoutMk cId="1776744837" sldId="2147483654"/>
          </pc:sldLayoutMkLst>
        </pc:sldLayoutChg>
        <pc:sldLayoutChg chg="setBg">
          <pc:chgData name="Abhijit Sarkar" userId="55efd9c8b510b5ee" providerId="LiveId" clId="{32E8CB81-AB4A-40E9-9DA9-0C7D859A73DB}" dt="2022-11-04T06:20:56.013" v="507"/>
          <pc:sldLayoutMkLst>
            <pc:docMk/>
            <pc:sldMasterMk cId="1486183947" sldId="2147483648"/>
            <pc:sldLayoutMk cId="3764847165" sldId="2147483655"/>
          </pc:sldLayoutMkLst>
        </pc:sldLayoutChg>
        <pc:sldLayoutChg chg="setBg">
          <pc:chgData name="Abhijit Sarkar" userId="55efd9c8b510b5ee" providerId="LiveId" clId="{32E8CB81-AB4A-40E9-9DA9-0C7D859A73DB}" dt="2022-11-04T06:20:56.013" v="507"/>
          <pc:sldLayoutMkLst>
            <pc:docMk/>
            <pc:sldMasterMk cId="1486183947" sldId="2147483648"/>
            <pc:sldLayoutMk cId="1491133240" sldId="2147483656"/>
          </pc:sldLayoutMkLst>
        </pc:sldLayoutChg>
        <pc:sldLayoutChg chg="setBg">
          <pc:chgData name="Abhijit Sarkar" userId="55efd9c8b510b5ee" providerId="LiveId" clId="{32E8CB81-AB4A-40E9-9DA9-0C7D859A73DB}" dt="2022-11-04T06:20:56.013" v="507"/>
          <pc:sldLayoutMkLst>
            <pc:docMk/>
            <pc:sldMasterMk cId="1486183947" sldId="2147483648"/>
            <pc:sldLayoutMk cId="497907063" sldId="2147483657"/>
          </pc:sldLayoutMkLst>
        </pc:sldLayoutChg>
        <pc:sldLayoutChg chg="setBg">
          <pc:chgData name="Abhijit Sarkar" userId="55efd9c8b510b5ee" providerId="LiveId" clId="{32E8CB81-AB4A-40E9-9DA9-0C7D859A73DB}" dt="2022-11-04T06:20:56.013" v="507"/>
          <pc:sldLayoutMkLst>
            <pc:docMk/>
            <pc:sldMasterMk cId="1486183947" sldId="2147483648"/>
            <pc:sldLayoutMk cId="148939120" sldId="2147483658"/>
          </pc:sldLayoutMkLst>
        </pc:sldLayoutChg>
        <pc:sldLayoutChg chg="setBg">
          <pc:chgData name="Abhijit Sarkar" userId="55efd9c8b510b5ee" providerId="LiveId" clId="{32E8CB81-AB4A-40E9-9DA9-0C7D859A73DB}" dt="2022-11-04T06:20:56.013" v="507"/>
          <pc:sldLayoutMkLst>
            <pc:docMk/>
            <pc:sldMasterMk cId="1486183947" sldId="2147483648"/>
            <pc:sldLayoutMk cId="474512001" sldId="2147483659"/>
          </pc:sldLayoutMkLst>
        </pc:sldLayoutChg>
      </pc:sldMasterChg>
      <pc:sldMasterChg chg="modTransition modSldLayout">
        <pc:chgData name="Abhijit Sarkar" userId="55efd9c8b510b5ee" providerId="LiveId" clId="{32E8CB81-AB4A-40E9-9DA9-0C7D859A73DB}" dt="2022-11-04T16:44:57.770" v="5338"/>
        <pc:sldMasterMkLst>
          <pc:docMk/>
          <pc:sldMasterMk cId="1236043970" sldId="2147483762"/>
        </pc:sldMasterMkLst>
        <pc:sldLayoutChg chg="modTransition">
          <pc:chgData name="Abhijit Sarkar" userId="55efd9c8b510b5ee" providerId="LiveId" clId="{32E8CB81-AB4A-40E9-9DA9-0C7D859A73DB}" dt="2022-11-04T16:44:57.770" v="5338"/>
          <pc:sldLayoutMkLst>
            <pc:docMk/>
            <pc:sldMasterMk cId="1236043970" sldId="2147483762"/>
            <pc:sldLayoutMk cId="1092783441" sldId="2147483763"/>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3590488305" sldId="2147483764"/>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1222187377" sldId="2147483765"/>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1781620434" sldId="2147483766"/>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666547428" sldId="2147483767"/>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4183561303" sldId="2147483768"/>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3140390372" sldId="2147483769"/>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954370884" sldId="2147483770"/>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4154980423" sldId="2147483771"/>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3208972134" sldId="2147483772"/>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2656008307" sldId="2147483773"/>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1797179303" sldId="2147483774"/>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1289397659" sldId="2147483775"/>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2411573666" sldId="2147483776"/>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1069164851" sldId="2147483777"/>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3319889203" sldId="2147483778"/>
          </pc:sldLayoutMkLst>
        </pc:sldLayoutChg>
        <pc:sldLayoutChg chg="modTransition">
          <pc:chgData name="Abhijit Sarkar" userId="55efd9c8b510b5ee" providerId="LiveId" clId="{32E8CB81-AB4A-40E9-9DA9-0C7D859A73DB}" dt="2022-11-04T16:44:57.770" v="5338"/>
          <pc:sldLayoutMkLst>
            <pc:docMk/>
            <pc:sldMasterMk cId="1236043970" sldId="2147483762"/>
            <pc:sldLayoutMk cId="2586943462" sldId="2147483779"/>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3E7414AE-464F-402A-A4AE-86FABC039265}" type="slidenum">
              <a:rPr lang="en-US" smtClean="0"/>
              <a:t>‹#›</a:t>
            </a:fld>
            <a:endParaRPr lang="en-US"/>
          </a:p>
        </p:txBody>
      </p:sp>
    </p:spTree>
    <p:extLst>
      <p:ext uri="{BB962C8B-B14F-4D97-AF65-F5344CB8AC3E}">
        <p14:creationId xmlns:p14="http://schemas.microsoft.com/office/powerpoint/2010/main" val="109278344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08972134"/>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65600830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79717930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289397659"/>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EC62FB-9648-4319-9B9B-920E6EF63668}"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41157366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EC62FB-9648-4319-9B9B-920E6EF63668}"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06916485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31988920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58694346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590488305"/>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22218737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C62FB-9648-4319-9B9B-920E6EF63668}"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781620434"/>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C62FB-9648-4319-9B9B-920E6EF63668}"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66654742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C62FB-9648-4319-9B9B-920E6EF63668}"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18356130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2FB-9648-4319-9B9B-920E6EF63668}"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14039037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954370884"/>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15498042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1" name="arrow.wav"/>
          </p:stSnd>
        </p:sndAc>
      </p:transition>
    </mc:Choice>
    <mc:Fallback>
      <p:transition spd="slow" advClick="0" advTm="2000">
        <p:fade/>
        <p:sndAc>
          <p:stSnd>
            <p:snd r:embed="rId1"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4EC62FB-9648-4319-9B9B-920E6EF63668}" type="datetimeFigureOut">
              <a:rPr lang="en-US" smtClean="0"/>
              <a:t>11/4/2022</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12360439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mc:AlternateContent xmlns:mc="http://schemas.openxmlformats.org/markup-compatibility/2006">
    <mc:Choice xmlns:p14="http://schemas.microsoft.com/office/powerpoint/2010/main" Requires="p14">
      <p:transition spd="slow" p14:dur="3400" advClick="0" advTm="2000">
        <p14:reveal/>
        <p:sndAc>
          <p:stSnd>
            <p:snd r:embed="rId19" name="arrow.wav"/>
          </p:stSnd>
        </p:sndAc>
      </p:transition>
    </mc:Choice>
    <mc:Fallback>
      <p:transition spd="slow" advClick="0" advTm="2000">
        <p:fade/>
        <p:sndAc>
          <p:stSnd>
            <p:snd r:embed="rId19" name="arrow.wav"/>
          </p:stSnd>
        </p:sndAc>
      </p:transition>
    </mc:Fallback>
  </mc:AlternateConten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hyperlink" Target="https://www.pikrepo.com/fwmyv/yellow-chevrolet-sports-car" TargetMode="External"/><Relationship Id="rId5" Type="http://schemas.openxmlformats.org/officeDocument/2006/relationships/image" Target="../media/image3.jpg"/><Relationship Id="rId4" Type="http://schemas.openxmlformats.org/officeDocument/2006/relationships/hyperlink" Target="https://www.pexels.com/photo/auto-automobile-automotive-car-35807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2.tmp"/><Relationship Id="rId5" Type="http://schemas.openxmlformats.org/officeDocument/2006/relationships/image" Target="../media/image41.tmp"/><Relationship Id="rId4" Type="http://schemas.openxmlformats.org/officeDocument/2006/relationships/image" Target="../media/image28.sv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43.svg"/></Relationships>
</file>

<file path=ppt/slides/_rels/slide3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7.tmp"/></Relationships>
</file>

<file path=ppt/slides/_rels/slide3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9.tmp"/></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181859" y="640191"/>
            <a:ext cx="11828281" cy="1024931"/>
          </a:xfrm>
          <a:noFill/>
        </p:spPr>
        <p:txBody>
          <a:bodyPr>
            <a:normAutofit/>
          </a:bodyPr>
          <a:lstStyle/>
          <a:p>
            <a:pPr algn="ctr"/>
            <a:r>
              <a:rPr lang="en-US" sz="4800" b="1" u="sng" dirty="0">
                <a:effectLst>
                  <a:outerShdw blurRad="38100" dist="38100" dir="2700000" algn="tl">
                    <a:srgbClr val="000000">
                      <a:alpha val="43137"/>
                    </a:srgbClr>
                  </a:outerShdw>
                </a:effectLst>
              </a:rPr>
              <a:t>CAR PRICE PREDICTION  </a:t>
            </a:r>
          </a:p>
        </p:txBody>
      </p:sp>
      <p:sp>
        <p:nvSpPr>
          <p:cNvPr id="16" name="Content Placeholder 15">
            <a:extLst>
              <a:ext uri="{FF2B5EF4-FFF2-40B4-BE49-F238E27FC236}">
                <a16:creationId xmlns:a16="http://schemas.microsoft.com/office/drawing/2014/main" id="{DCD185F1-54CE-B0BC-1E11-6E5B2B9FBB14}"/>
              </a:ext>
            </a:extLst>
          </p:cNvPr>
          <p:cNvSpPr>
            <a:spLocks noGrp="1"/>
          </p:cNvSpPr>
          <p:nvPr>
            <p:ph sz="half" idx="1"/>
          </p:nvPr>
        </p:nvSpPr>
        <p:spPr>
          <a:xfrm>
            <a:off x="118554" y="5198166"/>
            <a:ext cx="11828281" cy="1162878"/>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lnSpcReduction="10000"/>
          </a:bodyPr>
          <a:lstStyle/>
          <a:p>
            <a:pPr marL="0" lvl="0" indent="0" algn="ctr">
              <a:buNone/>
            </a:pPr>
            <a:r>
              <a:rPr lang="en-US" sz="3200" b="1" dirty="0">
                <a:effectLst>
                  <a:outerShdw blurRad="38100" dist="38100" dir="2700000" algn="tl">
                    <a:srgbClr val="000000">
                      <a:alpha val="43137"/>
                    </a:srgbClr>
                  </a:outerShdw>
                </a:effectLst>
                <a:latin typeface="+mj-lt"/>
              </a:rPr>
              <a:t>    PRESENTED BY:</a:t>
            </a:r>
          </a:p>
          <a:p>
            <a:pPr marL="0" lvl="0" indent="0" algn="ctr">
              <a:buNone/>
            </a:pPr>
            <a:r>
              <a:rPr lang="en-US" sz="3600" b="1" dirty="0">
                <a:solidFill>
                  <a:schemeClr val="accent2">
                    <a:lumMod val="75000"/>
                  </a:schemeClr>
                </a:solidFill>
                <a:effectLst>
                  <a:outerShdw blurRad="38100" dist="38100" dir="2700000" algn="tl">
                    <a:srgbClr val="000000">
                      <a:alpha val="43137"/>
                    </a:srgbClr>
                  </a:outerShdw>
                </a:effectLst>
                <a:latin typeface="+mj-lt"/>
              </a:rPr>
              <a:t>ABHIJIT SARKAR</a:t>
            </a:r>
          </a:p>
        </p:txBody>
      </p:sp>
      <p:pic>
        <p:nvPicPr>
          <p:cNvPr id="37" name="Picture 36">
            <a:extLst>
              <a:ext uri="{FF2B5EF4-FFF2-40B4-BE49-F238E27FC236}">
                <a16:creationId xmlns:a16="http://schemas.microsoft.com/office/drawing/2014/main" id="{8B2B2C74-4C28-E3BD-09A2-68B934EFE0D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89503" y="2245024"/>
            <a:ext cx="4425525" cy="2818269"/>
          </a:xfrm>
          <a:prstGeom prst="round2DiagRect">
            <a:avLst>
              <a:gd name="adj1" fmla="val 0"/>
              <a:gd name="adj2" fmla="val 0"/>
            </a:avLst>
          </a:prstGeom>
          <a:ln w="88900" cap="sq">
            <a:solidFill>
              <a:srgbClr val="FFFFFF"/>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41C12563-F8D0-72C0-7AE7-6914E0F08B3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1016" y="2245024"/>
            <a:ext cx="4300694" cy="2818269"/>
          </a:xfrm>
          <a:prstGeom prst="round2DiagRect">
            <a:avLst>
              <a:gd name="adj1" fmla="val 0"/>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3532488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72848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Data Cleansing was performed, correlation were checked, Outliers were removed using zscore. (Note: Z&gt;3 were removed)</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Data loss was approx. 4 percent, We used new data frame for the further process.  </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Standard scaler was used to bring the data under a single scale.</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Skewness were removed using power transform method.</a:t>
            </a:r>
          </a:p>
          <a:p>
            <a:pPr marL="457200" lvl="0" indent="-304800" algn="l" rtl="0">
              <a:spcBef>
                <a:spcPts val="0"/>
              </a:spcBef>
              <a:spcAft>
                <a:spcPts val="0"/>
              </a:spcAft>
              <a:buSzPts val="1200"/>
              <a:buChar char="➔"/>
            </a:pPr>
            <a:r>
              <a:rPr lang="en-US" sz="1600" dirty="0"/>
              <a:t> Variance inflation factor were checked and Model building was performed. </a:t>
            </a:r>
          </a:p>
        </p:txBody>
      </p:sp>
    </p:spTree>
    <p:extLst>
      <p:ext uri="{BB962C8B-B14F-4D97-AF65-F5344CB8AC3E}">
        <p14:creationId xmlns:p14="http://schemas.microsoft.com/office/powerpoint/2010/main" val="266107690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p:nvPr>
        </p:nvSpPr>
        <p:spPr>
          <a:xfrm>
            <a:off x="1115197" y="239794"/>
            <a:ext cx="10374437" cy="811306"/>
          </a:xfrm>
        </p:spPr>
        <p:txBody>
          <a:bodyPr/>
          <a:lstStyle/>
          <a:p>
            <a:pPr algn="ctr"/>
            <a:r>
              <a:rPr lang="en-US" sz="4000" b="1" dirty="0">
                <a:solidFill>
                  <a:schemeClr val="tx1">
                    <a:lumMod val="95000"/>
                    <a:lumOff val="5000"/>
                  </a:schemeClr>
                </a:solidFill>
                <a:latin typeface="Bahnschrift Light Condensed" panose="020B0502040204020203" pitchFamily="34" charset="0"/>
              </a:rPr>
              <a:t>FEW VISUALIZATION ON NUMERICAL COLUMN</a:t>
            </a:r>
          </a:p>
        </p:txBody>
      </p:sp>
      <p:pic>
        <p:nvPicPr>
          <p:cNvPr id="6" name="Picture 5">
            <a:extLst>
              <a:ext uri="{FF2B5EF4-FFF2-40B4-BE49-F238E27FC236}">
                <a16:creationId xmlns:a16="http://schemas.microsoft.com/office/drawing/2014/main" id="{DCDBF42C-15AF-A670-E46E-41F8A1E11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852" y="1470991"/>
            <a:ext cx="10227365" cy="487017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532512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7F50-1226-1FA6-372E-E09950FC0ADC}"/>
              </a:ext>
            </a:extLst>
          </p:cNvPr>
          <p:cNvSpPr>
            <a:spLocks noGrp="1"/>
          </p:cNvSpPr>
          <p:nvPr>
            <p:ph type="title"/>
          </p:nvPr>
        </p:nvSpPr>
        <p:spPr>
          <a:xfrm>
            <a:off x="1492885" y="262120"/>
            <a:ext cx="8761413" cy="758298"/>
          </a:xfrm>
        </p:spPr>
        <p:txBody>
          <a:bodyPr/>
          <a:lstStyle/>
          <a:p>
            <a:pPr algn="ctr"/>
            <a:r>
              <a:rPr lang="en-US" sz="3600" b="1" dirty="0">
                <a:solidFill>
                  <a:schemeClr val="tx1">
                    <a:lumMod val="95000"/>
                    <a:lumOff val="5000"/>
                  </a:schemeClr>
                </a:solidFill>
                <a:latin typeface="Bahnschrift Light Condensed" panose="020B0502040204020203" pitchFamily="34" charset="0"/>
              </a:rPr>
              <a:t>FEW VISUALIZATION ON NUMERICAL COLUMN</a:t>
            </a:r>
            <a:endParaRPr lang="en-US" dirty="0"/>
          </a:p>
        </p:txBody>
      </p:sp>
      <p:pic>
        <p:nvPicPr>
          <p:cNvPr id="5" name="Picture 4">
            <a:extLst>
              <a:ext uri="{FF2B5EF4-FFF2-40B4-BE49-F238E27FC236}">
                <a16:creationId xmlns:a16="http://schemas.microsoft.com/office/drawing/2014/main" id="{373ACF63-1CA9-9051-9392-58DF7E457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74" y="1242391"/>
            <a:ext cx="9809921" cy="51745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9088749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B8C6-9FFC-09B4-D595-344B4CE85BCE}"/>
              </a:ext>
            </a:extLst>
          </p:cNvPr>
          <p:cNvSpPr>
            <a:spLocks noGrp="1"/>
          </p:cNvSpPr>
          <p:nvPr>
            <p:ph type="title"/>
          </p:nvPr>
        </p:nvSpPr>
        <p:spPr>
          <a:xfrm>
            <a:off x="1214589" y="387626"/>
            <a:ext cx="8761413" cy="728480"/>
          </a:xfrm>
        </p:spPr>
        <p:txBody>
          <a:bodyPr/>
          <a:lstStyle/>
          <a:p>
            <a:pPr algn="ctr"/>
            <a:r>
              <a:rPr lang="en-US" sz="3600" b="1" dirty="0">
                <a:solidFill>
                  <a:schemeClr val="tx1">
                    <a:lumMod val="95000"/>
                    <a:lumOff val="5000"/>
                  </a:schemeClr>
                </a:solidFill>
                <a:latin typeface="Bahnschrift Light Condensed" panose="020B0502040204020203" pitchFamily="34" charset="0"/>
              </a:rPr>
              <a:t>FEW VISUALIZATION ON NUMERICAL COLUMN</a:t>
            </a:r>
            <a:endParaRPr lang="en-US" dirty="0"/>
          </a:p>
        </p:txBody>
      </p:sp>
      <p:pic>
        <p:nvPicPr>
          <p:cNvPr id="5" name="Picture 4">
            <a:extLst>
              <a:ext uri="{FF2B5EF4-FFF2-40B4-BE49-F238E27FC236}">
                <a16:creationId xmlns:a16="http://schemas.microsoft.com/office/drawing/2014/main" id="{3500B86A-DD42-6564-B66A-67675EDCE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707" y="1351723"/>
            <a:ext cx="9068586" cy="51186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2219728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C8CF-346A-734E-4EAD-9397907437BA}"/>
              </a:ext>
            </a:extLst>
          </p:cNvPr>
          <p:cNvSpPr>
            <a:spLocks noGrp="1"/>
          </p:cNvSpPr>
          <p:nvPr>
            <p:ph type="title"/>
          </p:nvPr>
        </p:nvSpPr>
        <p:spPr>
          <a:xfrm>
            <a:off x="1532641" y="450963"/>
            <a:ext cx="8761413" cy="592646"/>
          </a:xfrm>
        </p:spPr>
        <p:txBody>
          <a:bodyPr/>
          <a:lstStyle/>
          <a:p>
            <a:pPr algn="ctr"/>
            <a:r>
              <a:rPr lang="en-US" sz="3600" b="1" dirty="0">
                <a:solidFill>
                  <a:schemeClr val="tx1">
                    <a:lumMod val="95000"/>
                    <a:lumOff val="5000"/>
                  </a:schemeClr>
                </a:solidFill>
                <a:latin typeface="Bahnschrift Condensed" panose="020B0502040204020203" pitchFamily="34" charset="0"/>
              </a:rPr>
              <a:t>FEW VISUALIZATION ON CATEGORICAL COLUMN</a:t>
            </a:r>
            <a:endParaRPr lang="en-US" dirty="0">
              <a:latin typeface="Bahnschrift Condensed" panose="020B0502040204020203" pitchFamily="34" charset="0"/>
            </a:endParaRPr>
          </a:p>
        </p:txBody>
      </p:sp>
      <p:pic>
        <p:nvPicPr>
          <p:cNvPr id="5" name="Picture 4">
            <a:extLst>
              <a:ext uri="{FF2B5EF4-FFF2-40B4-BE49-F238E27FC236}">
                <a16:creationId xmlns:a16="http://schemas.microsoft.com/office/drawing/2014/main" id="{19B14573-562F-6D8E-F74C-F5E2EB0A6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395" y="1328138"/>
            <a:ext cx="8062659" cy="5235394"/>
          </a:xfrm>
          <a:prstGeom prst="rect">
            <a:avLst/>
          </a:prstGeom>
          <a:ln>
            <a:noFill/>
          </a:ln>
          <a:effectLst>
            <a:softEdge rad="112500"/>
          </a:effectLst>
        </p:spPr>
      </p:pic>
    </p:spTree>
    <p:extLst>
      <p:ext uri="{BB962C8B-B14F-4D97-AF65-F5344CB8AC3E}">
        <p14:creationId xmlns:p14="http://schemas.microsoft.com/office/powerpoint/2010/main" val="220225803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C8CF-346A-734E-4EAD-9397907437BA}"/>
              </a:ext>
            </a:extLst>
          </p:cNvPr>
          <p:cNvSpPr>
            <a:spLocks noGrp="1"/>
          </p:cNvSpPr>
          <p:nvPr>
            <p:ph type="title"/>
          </p:nvPr>
        </p:nvSpPr>
        <p:spPr>
          <a:xfrm>
            <a:off x="1637913" y="480781"/>
            <a:ext cx="8761413" cy="728480"/>
          </a:xfrm>
        </p:spPr>
        <p:txBody>
          <a:bodyPr/>
          <a:lstStyle/>
          <a:p>
            <a:pPr algn="ctr"/>
            <a:r>
              <a:rPr lang="en-US" sz="3600" b="1" dirty="0">
                <a:solidFill>
                  <a:schemeClr val="tx1">
                    <a:lumMod val="95000"/>
                    <a:lumOff val="5000"/>
                  </a:schemeClr>
                </a:solidFill>
                <a:latin typeface="Bahnschrift Condensed" panose="020B0502040204020203" pitchFamily="34" charset="0"/>
              </a:rPr>
              <a:t>FEW VISUALIZATION ON CATEGORICAL COLUMN</a:t>
            </a:r>
            <a:endParaRPr lang="en-US" dirty="0"/>
          </a:p>
        </p:txBody>
      </p:sp>
      <p:pic>
        <p:nvPicPr>
          <p:cNvPr id="4" name="Picture 3">
            <a:extLst>
              <a:ext uri="{FF2B5EF4-FFF2-40B4-BE49-F238E27FC236}">
                <a16:creationId xmlns:a16="http://schemas.microsoft.com/office/drawing/2014/main" id="{2FA4AEEB-C9A4-7955-F9DC-EF13042B6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913" y="1360468"/>
            <a:ext cx="8916173" cy="5209298"/>
          </a:xfrm>
          <a:prstGeom prst="rect">
            <a:avLst/>
          </a:prstGeom>
          <a:ln>
            <a:noFill/>
          </a:ln>
          <a:effectLst>
            <a:outerShdw blurRad="50800" dist="38100" algn="l" rotWithShape="0">
              <a:prstClr val="black">
                <a:alpha val="40000"/>
              </a:prstClr>
            </a:outerShdw>
            <a:softEdge rad="112500"/>
          </a:effectLst>
        </p:spPr>
      </p:pic>
    </p:spTree>
    <p:extLst>
      <p:ext uri="{BB962C8B-B14F-4D97-AF65-F5344CB8AC3E}">
        <p14:creationId xmlns:p14="http://schemas.microsoft.com/office/powerpoint/2010/main" val="43663668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C8CF-346A-734E-4EAD-9397907437BA}"/>
              </a:ext>
            </a:extLst>
          </p:cNvPr>
          <p:cNvSpPr>
            <a:spLocks noGrp="1"/>
          </p:cNvSpPr>
          <p:nvPr>
            <p:ph type="title"/>
          </p:nvPr>
        </p:nvSpPr>
        <p:spPr>
          <a:xfrm>
            <a:off x="1641972" y="431085"/>
            <a:ext cx="8761413" cy="728480"/>
          </a:xfrm>
        </p:spPr>
        <p:txBody>
          <a:bodyPr/>
          <a:lstStyle/>
          <a:p>
            <a:pPr algn="ctr"/>
            <a:r>
              <a:rPr lang="en-US" sz="3600" b="1" dirty="0">
                <a:solidFill>
                  <a:schemeClr val="tx1">
                    <a:lumMod val="95000"/>
                    <a:lumOff val="5000"/>
                  </a:schemeClr>
                </a:solidFill>
                <a:latin typeface="Bahnschrift Condensed" panose="020B0502040204020203" pitchFamily="34" charset="0"/>
              </a:rPr>
              <a:t>FEW VISUALIZATION ON CATEGORICAL COLUMN</a:t>
            </a:r>
            <a:endParaRPr lang="en-US" dirty="0"/>
          </a:p>
        </p:txBody>
      </p:sp>
      <p:pic>
        <p:nvPicPr>
          <p:cNvPr id="7" name="Picture 6">
            <a:extLst>
              <a:ext uri="{FF2B5EF4-FFF2-40B4-BE49-F238E27FC236}">
                <a16:creationId xmlns:a16="http://schemas.microsoft.com/office/drawing/2014/main" id="{6E6144DC-2B07-F771-F2AD-CB5B6469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19" y="1457350"/>
            <a:ext cx="8307098" cy="4969565"/>
          </a:xfrm>
          <a:prstGeom prst="rect">
            <a:avLst/>
          </a:prstGeom>
          <a:ln>
            <a:noFill/>
          </a:ln>
          <a:effectLst>
            <a:softEdge rad="112500"/>
          </a:effectLst>
        </p:spPr>
      </p:pic>
    </p:spTree>
    <p:extLst>
      <p:ext uri="{BB962C8B-B14F-4D97-AF65-F5344CB8AC3E}">
        <p14:creationId xmlns:p14="http://schemas.microsoft.com/office/powerpoint/2010/main" val="247982351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715293" y="937981"/>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1154954" y="1948071"/>
            <a:ext cx="10185594" cy="3766930"/>
          </a:xfrm>
          <a:solidFill>
            <a:schemeClr val="bg1"/>
          </a:solidFill>
        </p:spPr>
        <p:txBody>
          <a:bodyPr/>
          <a:lstStyle/>
          <a:p>
            <a:r>
              <a:rPr lang="en-US" dirty="0"/>
              <a:t>- Maruti Car (Brand) are for sale.</a:t>
            </a:r>
          </a:p>
          <a:p>
            <a:r>
              <a:rPr lang="en-US" dirty="0"/>
              <a:t>- Alto and Swift models cars are in maximum for sale.</a:t>
            </a:r>
          </a:p>
          <a:p>
            <a:r>
              <a:rPr lang="en-US" dirty="0"/>
              <a:t>-  VXI and LXI variants are maximum for sale.</a:t>
            </a:r>
          </a:p>
          <a:p>
            <a:r>
              <a:rPr lang="en-US" dirty="0"/>
              <a:t>- Cars that are maximum for sale are in Make year between 2018 to 2019</a:t>
            </a:r>
          </a:p>
          <a:p>
            <a:r>
              <a:rPr lang="en-US" dirty="0"/>
              <a:t>- Maximum car are for sale lies between 40,000 to 50,000 km.</a:t>
            </a:r>
          </a:p>
          <a:p>
            <a:r>
              <a:rPr lang="en-US" dirty="0"/>
              <a:t>- Petrol cars are maximum for sale, Petrol + CNG cars are very less for sale.</a:t>
            </a:r>
          </a:p>
          <a:p>
            <a:r>
              <a:rPr lang="en-US" dirty="0"/>
              <a:t>- Maximum Sales are 1st Owners, followed by 2nd Owners.</a:t>
            </a:r>
          </a:p>
          <a:p>
            <a:r>
              <a:rPr lang="en-US" dirty="0"/>
              <a:t>- Delhi and Karnataka cars are maximum for sale.</a:t>
            </a:r>
          </a:p>
          <a:p>
            <a:r>
              <a:rPr lang="en-US" dirty="0"/>
              <a:t>- Maximum sellers lies between 3 lakhs to 5 lakhs</a:t>
            </a:r>
          </a:p>
        </p:txBody>
      </p:sp>
    </p:spTree>
    <p:extLst>
      <p:ext uri="{BB962C8B-B14F-4D97-AF65-F5344CB8AC3E}">
        <p14:creationId xmlns:p14="http://schemas.microsoft.com/office/powerpoint/2010/main" val="2388984749"/>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715293" y="937981"/>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1154954" y="2643808"/>
            <a:ext cx="10185594" cy="3375991"/>
          </a:xfrm>
          <a:solidFill>
            <a:schemeClr val="bg1"/>
          </a:solidFill>
        </p:spPr>
        <p:txBody>
          <a:bodyPr>
            <a:normAutofit fontScale="92500" lnSpcReduction="20000"/>
          </a:bodyPr>
          <a:lstStyle/>
          <a:p>
            <a:pPr>
              <a:buFont typeface="Wingdings" panose="05000000000000000000" pitchFamily="2" charset="2"/>
              <a:buChar char="v"/>
            </a:pPr>
            <a:r>
              <a:rPr lang="en-US" dirty="0"/>
              <a:t>- Diesel car prices are high as compare to petrol or model with petrol and CNG.</a:t>
            </a:r>
          </a:p>
          <a:p>
            <a:pPr>
              <a:buFont typeface="Wingdings" panose="05000000000000000000" pitchFamily="2" charset="2"/>
              <a:buChar char="v"/>
            </a:pPr>
            <a:r>
              <a:rPr lang="en-US" dirty="0"/>
              <a:t>- 1st Owner sells their cars in high price. </a:t>
            </a:r>
          </a:p>
          <a:p>
            <a:pPr>
              <a:buFont typeface="Wingdings" panose="05000000000000000000" pitchFamily="2" charset="2"/>
              <a:buChar char="v"/>
            </a:pPr>
            <a:r>
              <a:rPr lang="en-US" dirty="0"/>
              <a:t>- Datsun Price are low, Toyota ,Ford shows maximum prices for sale.</a:t>
            </a:r>
          </a:p>
          <a:p>
            <a:pPr>
              <a:buFont typeface="Wingdings" panose="05000000000000000000" pitchFamily="2" charset="2"/>
              <a:buChar char="v"/>
            </a:pPr>
            <a:r>
              <a:rPr lang="en-US" dirty="0"/>
              <a:t>- Maruti and Tata and Hyundai prices are low deviation.</a:t>
            </a:r>
          </a:p>
          <a:p>
            <a:pPr>
              <a:buFont typeface="Wingdings" panose="05000000000000000000" pitchFamily="2" charset="2"/>
              <a:buChar char="v"/>
            </a:pPr>
            <a:r>
              <a:rPr lang="en-US" dirty="0"/>
              <a:t>- Endeavour, Fortuner prices are high compare to others, Harrier, compass and XUV 500 shows high price cars  </a:t>
            </a:r>
          </a:p>
          <a:p>
            <a:pPr>
              <a:buFont typeface="Wingdings" panose="05000000000000000000" pitchFamily="2" charset="2"/>
              <a:buChar char="v"/>
            </a:pPr>
            <a:r>
              <a:rPr lang="en-US" dirty="0"/>
              <a:t>- Maximum sale of petrol cars in 2020 followed 2022.</a:t>
            </a:r>
          </a:p>
          <a:p>
            <a:pPr>
              <a:buFont typeface="Wingdings" panose="05000000000000000000" pitchFamily="2" charset="2"/>
              <a:buChar char="v"/>
            </a:pPr>
            <a:r>
              <a:rPr lang="en-US" dirty="0"/>
              <a:t>- Price of Petrol Cars are high if the kilometers are less. </a:t>
            </a:r>
          </a:p>
          <a:p>
            <a:pPr>
              <a:buFont typeface="Wingdings" panose="05000000000000000000" pitchFamily="2" charset="2"/>
              <a:buChar char="v"/>
            </a:pPr>
            <a:r>
              <a:rPr lang="en-US" dirty="0"/>
              <a:t>- Gujrat has maximum sellers of petrol cars.</a:t>
            </a:r>
          </a:p>
          <a:p>
            <a:pPr>
              <a:buFont typeface="Wingdings" panose="05000000000000000000" pitchFamily="2" charset="2"/>
              <a:buChar char="v"/>
            </a:pPr>
            <a:r>
              <a:rPr lang="en-US" dirty="0"/>
              <a:t>- UP,KA,MH,HR,TN,DL,TS,AP,WB has maximum Diesel cars.</a:t>
            </a:r>
          </a:p>
        </p:txBody>
      </p:sp>
    </p:spTree>
    <p:extLst>
      <p:ext uri="{BB962C8B-B14F-4D97-AF65-F5344CB8AC3E}">
        <p14:creationId xmlns:p14="http://schemas.microsoft.com/office/powerpoint/2010/main" val="2055658864"/>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467440" y="844826"/>
            <a:ext cx="5736966" cy="1530626"/>
          </a:xfrm>
          <a:solidFill>
            <a:schemeClr val="bg1"/>
          </a:solidFill>
        </p:spPr>
        <p:txBody>
          <a:bodyPr/>
          <a:lstStyle/>
          <a:p>
            <a:pPr algn="ctr"/>
            <a:r>
              <a:rPr lang="en-US" sz="3200" b="1" dirty="0">
                <a:solidFill>
                  <a:schemeClr val="tx1">
                    <a:lumMod val="95000"/>
                    <a:lumOff val="5000"/>
                  </a:schemeClr>
                </a:solidFill>
                <a:latin typeface="Bahnschrift Condensed" panose="020B0502040204020203" pitchFamily="34" charset="0"/>
              </a:rPr>
              <a:t>Observation of cars for SALE with Make year and Total Observations : </a:t>
            </a:r>
          </a:p>
        </p:txBody>
      </p:sp>
      <p:pic>
        <p:nvPicPr>
          <p:cNvPr id="5" name="Content Placeholder 4">
            <a:extLst>
              <a:ext uri="{FF2B5EF4-FFF2-40B4-BE49-F238E27FC236}">
                <a16:creationId xmlns:a16="http://schemas.microsoft.com/office/drawing/2014/main" id="{6C82C0B3-3AD7-780D-B470-C9414ACC11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979" y="2713382"/>
            <a:ext cx="5645427" cy="374208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B95A97D-74F8-5FCA-6075-AA71CAA22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970" y="586409"/>
            <a:ext cx="1836579" cy="5917333"/>
          </a:xfrm>
          <a:prstGeom prst="rect">
            <a:avLst/>
          </a:prstGeom>
        </p:spPr>
      </p:pic>
      <p:pic>
        <p:nvPicPr>
          <p:cNvPr id="11" name="Picture 10">
            <a:extLst>
              <a:ext uri="{FF2B5EF4-FFF2-40B4-BE49-F238E27FC236}">
                <a16:creationId xmlns:a16="http://schemas.microsoft.com/office/drawing/2014/main" id="{9C93D987-C3A4-6B44-B4D1-4DBC18FB7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664" y="590110"/>
            <a:ext cx="1867062" cy="5913631"/>
          </a:xfrm>
          <a:prstGeom prst="rect">
            <a:avLst/>
          </a:prstGeom>
        </p:spPr>
      </p:pic>
      <p:pic>
        <p:nvPicPr>
          <p:cNvPr id="13" name="Picture 12">
            <a:extLst>
              <a:ext uri="{FF2B5EF4-FFF2-40B4-BE49-F238E27FC236}">
                <a16:creationId xmlns:a16="http://schemas.microsoft.com/office/drawing/2014/main" id="{42F7DC51-4873-944D-8406-752DD16292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122" y="582488"/>
            <a:ext cx="1966452" cy="5921253"/>
          </a:xfrm>
          <a:prstGeom prst="rect">
            <a:avLst/>
          </a:prstGeom>
        </p:spPr>
      </p:pic>
    </p:spTree>
    <p:extLst>
      <p:ext uri="{BB962C8B-B14F-4D97-AF65-F5344CB8AC3E}">
        <p14:creationId xmlns:p14="http://schemas.microsoft.com/office/powerpoint/2010/main" val="121636929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52A677-1762-324C-C90C-F52EBB9E2BBF}"/>
              </a:ext>
            </a:extLst>
          </p:cNvPr>
          <p:cNvSpPr>
            <a:spLocks noGrp="1"/>
          </p:cNvSpPr>
          <p:nvPr>
            <p:ph type="title"/>
          </p:nvPr>
        </p:nvSpPr>
        <p:spPr>
          <a:xfrm>
            <a:off x="1192696" y="829251"/>
            <a:ext cx="9841173" cy="728480"/>
          </a:xfrm>
          <a:solidFill>
            <a:schemeClr val="bg1"/>
          </a:solidFill>
        </p:spPr>
        <p:txBody>
          <a:bodyPr/>
          <a:lstStyle/>
          <a:p>
            <a:pPr algn="ctr"/>
            <a:r>
              <a:rPr lang="en-US" b="1" dirty="0">
                <a:solidFill>
                  <a:schemeClr val="tx1"/>
                </a:solidFill>
              </a:rPr>
              <a:t>INDEX</a:t>
            </a:r>
          </a:p>
        </p:txBody>
      </p:sp>
      <p:pic>
        <p:nvPicPr>
          <p:cNvPr id="12" name="Content Placeholder 11" descr="Silver metal newtons cradle">
            <a:extLst>
              <a:ext uri="{FF2B5EF4-FFF2-40B4-BE49-F238E27FC236}">
                <a16:creationId xmlns:a16="http://schemas.microsoft.com/office/drawing/2014/main" id="{DB1925F0-96EC-E83B-7078-D93E7D5A01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0634" y="2506658"/>
            <a:ext cx="1301075" cy="1859517"/>
          </a:xfrm>
        </p:spPr>
      </p:pic>
      <p:sp>
        <p:nvSpPr>
          <p:cNvPr id="10" name="Content Placeholder 9">
            <a:extLst>
              <a:ext uri="{FF2B5EF4-FFF2-40B4-BE49-F238E27FC236}">
                <a16:creationId xmlns:a16="http://schemas.microsoft.com/office/drawing/2014/main" id="{11CDB097-43CB-CC8D-7F1C-9B20C9A78A91}"/>
              </a:ext>
            </a:extLst>
          </p:cNvPr>
          <p:cNvSpPr>
            <a:spLocks noGrp="1"/>
          </p:cNvSpPr>
          <p:nvPr>
            <p:ph sz="half" idx="2"/>
          </p:nvPr>
        </p:nvSpPr>
        <p:spPr>
          <a:xfrm>
            <a:off x="6208711" y="2246244"/>
            <a:ext cx="4825159" cy="3734962"/>
          </a:xfrm>
          <a:solidFill>
            <a:schemeClr val="bg1"/>
          </a:solidFill>
        </p:spPr>
        <p:txBody>
          <a:bodyPr>
            <a:normAutofit lnSpcReduction="10000"/>
          </a:bodyPr>
          <a:lstStyle/>
          <a:p>
            <a:pPr marL="914400" lvl="0" indent="-317500" algn="l" rtl="0">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Overview</a:t>
            </a:r>
          </a:p>
          <a:p>
            <a:pPr marL="914400" lvl="0" indent="-317500" algn="l" rtl="0">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914400" lvl="0" indent="-317500" algn="l" rtl="0">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p>
          <a:p>
            <a:pPr marL="914400" lvl="0" indent="-317500" algn="l" rtl="0">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What is Car Price Prediction?</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Importance of  Car Prediction</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Analysis</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p>
          <a:p>
            <a:pPr marL="914400" lvl="0" indent="-317500" algn="l" rtl="0">
              <a:lnSpc>
                <a:spcPct val="100000"/>
              </a:lnSpc>
              <a:spcBef>
                <a:spcPts val="0"/>
              </a:spcBef>
              <a:spcAft>
                <a:spcPts val="0"/>
              </a:spcAft>
              <a:buClr>
                <a:schemeClr val="dk1"/>
              </a:buClr>
              <a:buSzPts val="14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Conclusion.</a:t>
            </a:r>
          </a:p>
          <a:p>
            <a:endParaRPr lang="en-US" dirty="0"/>
          </a:p>
        </p:txBody>
      </p:sp>
      <p:pic>
        <p:nvPicPr>
          <p:cNvPr id="14" name="Picture 13" descr="Stopwatch">
            <a:extLst>
              <a:ext uri="{FF2B5EF4-FFF2-40B4-BE49-F238E27FC236}">
                <a16:creationId xmlns:a16="http://schemas.microsoft.com/office/drawing/2014/main" id="{642B8921-D75F-FC5D-0CC9-9C4E567A4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2246244"/>
            <a:ext cx="3737113" cy="373496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3436599"/>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C77-E319-7A84-0705-FBC9039E061F}"/>
              </a:ext>
            </a:extLst>
          </p:cNvPr>
          <p:cNvSpPr>
            <a:spLocks noGrp="1"/>
          </p:cNvSpPr>
          <p:nvPr>
            <p:ph type="title"/>
          </p:nvPr>
        </p:nvSpPr>
        <p:spPr>
          <a:xfrm>
            <a:off x="4820478" y="795130"/>
            <a:ext cx="5095889" cy="881269"/>
          </a:xfrm>
        </p:spPr>
        <p:txBody>
          <a:bodyPr/>
          <a:lstStyle/>
          <a:p>
            <a:pPr algn="ctr"/>
            <a:r>
              <a:rPr lang="en" b="1" dirty="0">
                <a:solidFill>
                  <a:schemeClr val="tx1">
                    <a:lumMod val="95000"/>
                    <a:lumOff val="5000"/>
                  </a:schemeClr>
                </a:solidFill>
              </a:rPr>
              <a:t>DATA ANALYSIS:</a:t>
            </a:r>
            <a:endParaRPr lang="en-US" b="1"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6FBD7BFC-A08E-C1DC-D2FA-D0E9FADB8CC7}"/>
              </a:ext>
            </a:extLst>
          </p:cNvPr>
          <p:cNvSpPr>
            <a:spLocks noGrp="1"/>
          </p:cNvSpPr>
          <p:nvPr>
            <p:ph idx="1"/>
          </p:nvPr>
        </p:nvSpPr>
        <p:spPr>
          <a:xfrm>
            <a:off x="3071191" y="2226366"/>
            <a:ext cx="7832034" cy="4244008"/>
          </a:xfrm>
        </p:spPr>
        <p:txBody>
          <a:bodyPr>
            <a:normAutofit/>
          </a:bodyPr>
          <a:lstStyle/>
          <a:p>
            <a:pPr marL="596900" lvl="0" indent="0" algn="just" rtl="0">
              <a:lnSpc>
                <a:spcPct val="107000"/>
              </a:lnSpc>
              <a:spcBef>
                <a:spcPts val="0"/>
              </a:spcBef>
              <a:spcAft>
                <a:spcPts val="0"/>
              </a:spcAft>
              <a:buSzPts val="1400"/>
              <a:buNone/>
            </a:pPr>
            <a:endParaRPr lang="en-US" sz="1800" dirty="0">
              <a:latin typeface="Segoe UI Variable Text Semibold" pitchFamily="2" charset="0"/>
              <a:ea typeface="Times New Roman"/>
              <a:cs typeface="Times New Roman"/>
              <a:sym typeface="Times New Roman"/>
            </a:endParaRPr>
          </a:p>
          <a:p>
            <a:pPr marL="914400" lvl="0" indent="-317500" algn="just" rtl="0">
              <a:lnSpc>
                <a:spcPct val="107000"/>
              </a:lnSpc>
              <a:spcBef>
                <a:spcPts val="1000"/>
              </a:spcBef>
              <a:spcAft>
                <a:spcPts val="0"/>
              </a:spcAft>
              <a:buClr>
                <a:srgbClr val="86D1D8"/>
              </a:buClr>
              <a:buSzPts val="1400"/>
              <a:buFont typeface="Times New Roman"/>
              <a:buChar char="➔"/>
            </a:pPr>
            <a:r>
              <a:rPr lang="en-US" sz="1800" dirty="0">
                <a:latin typeface="Arial Narrow" panose="020B0606020202030204" pitchFamily="34" charset="0"/>
                <a:ea typeface="Times New Roman"/>
                <a:cs typeface="Times New Roman"/>
                <a:sym typeface="Times New Roman"/>
              </a:rPr>
              <a:t>And also for continuous numerical variables I have used scatter plot to show the relationship between continuous numerical variable and target variable.</a:t>
            </a:r>
          </a:p>
          <a:p>
            <a:pPr marL="914400" lvl="0" indent="-317500" algn="just" rtl="0">
              <a:lnSpc>
                <a:spcPct val="107000"/>
              </a:lnSpc>
              <a:spcBef>
                <a:spcPts val="1000"/>
              </a:spcBef>
              <a:spcAft>
                <a:spcPts val="0"/>
              </a:spcAft>
              <a:buClr>
                <a:srgbClr val="86D1D8"/>
              </a:buClr>
              <a:buSzPts val="1400"/>
              <a:buFont typeface="Times New Roman"/>
              <a:buChar char="➔"/>
            </a:pPr>
            <a:r>
              <a:rPr lang="en-US" sz="1800" dirty="0">
                <a:latin typeface="Arial Narrow" panose="020B0606020202030204" pitchFamily="34" charset="0"/>
                <a:ea typeface="Times New Roman"/>
                <a:cs typeface="Times New Roman"/>
                <a:sym typeface="Times New Roman"/>
              </a:rPr>
              <a:t>I have used cat plot to deter mine the relationship between category and selling Price</a:t>
            </a:r>
          </a:p>
          <a:p>
            <a:pPr marL="914400" lvl="0" indent="-317500" algn="just" rtl="0">
              <a:lnSpc>
                <a:spcPct val="107000"/>
              </a:lnSpc>
              <a:spcBef>
                <a:spcPts val="1000"/>
              </a:spcBef>
              <a:spcAft>
                <a:spcPts val="0"/>
              </a:spcAft>
              <a:buClr>
                <a:srgbClr val="86D1D8"/>
              </a:buClr>
              <a:buSzPts val="1400"/>
              <a:buFont typeface="Times New Roman"/>
              <a:buChar char="➔"/>
            </a:pPr>
            <a:r>
              <a:rPr lang="en-US" sz="1800" dirty="0">
                <a:latin typeface="Arial Narrow" panose="020B0606020202030204" pitchFamily="34" charset="0"/>
                <a:ea typeface="Times New Roman"/>
                <a:cs typeface="Times New Roman"/>
                <a:sym typeface="Times New Roman"/>
              </a:rPr>
              <a:t>Other than cat plot, hist plot and count plot has been for target as well as independent variable.</a:t>
            </a:r>
          </a:p>
          <a:p>
            <a:pPr marL="914400" indent="-317500" algn="just">
              <a:lnSpc>
                <a:spcPct val="107000"/>
              </a:lnSpc>
              <a:buClr>
                <a:srgbClr val="86D1D8"/>
              </a:buClr>
              <a:buSzPts val="1400"/>
              <a:buFont typeface="Times New Roman"/>
              <a:buChar char="➔"/>
            </a:pPr>
            <a:r>
              <a:rPr lang="en-US" sz="1800" dirty="0">
                <a:latin typeface="Arial Narrow" panose="020B0606020202030204" pitchFamily="34" charset="0"/>
                <a:ea typeface="Times New Roman"/>
                <a:cs typeface="Times New Roman"/>
                <a:sym typeface="Times New Roman"/>
              </a:rPr>
              <a:t>I have used box plot for each pair of categorical features that shows the relation with the median sale price for all the sub categories in each categorical feature. </a:t>
            </a:r>
          </a:p>
          <a:p>
            <a:pPr marL="914400" lvl="0" indent="-317500" algn="just" rtl="0">
              <a:lnSpc>
                <a:spcPct val="107000"/>
              </a:lnSpc>
              <a:spcBef>
                <a:spcPts val="1800"/>
              </a:spcBef>
              <a:spcAft>
                <a:spcPts val="0"/>
              </a:spcAft>
              <a:buClr>
                <a:srgbClr val="86D1D8"/>
              </a:buClr>
              <a:buSzPts val="1400"/>
              <a:buFont typeface="Times New Roman"/>
              <a:buChar char="➔"/>
            </a:pPr>
            <a:r>
              <a:rPr lang="en-US" sz="1800" dirty="0">
                <a:latin typeface="Arial Narrow" panose="020B0606020202030204" pitchFamily="34" charset="0"/>
                <a:ea typeface="Times New Roman"/>
                <a:cs typeface="Times New Roman"/>
                <a:sym typeface="Times New Roman"/>
              </a:rPr>
              <a:t>I found that there is a linear relationship between continuous numerical variable and SalePrice.</a:t>
            </a:r>
          </a:p>
        </p:txBody>
      </p:sp>
      <p:pic>
        <p:nvPicPr>
          <p:cNvPr id="5" name="Graphic 4" descr="DNA with solid fill">
            <a:extLst>
              <a:ext uri="{FF2B5EF4-FFF2-40B4-BE49-F238E27FC236}">
                <a16:creationId xmlns:a16="http://schemas.microsoft.com/office/drawing/2014/main" id="{CDAC0FFA-8279-B593-7417-B291A9C09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17" y="675861"/>
            <a:ext cx="2203174" cy="5874026"/>
          </a:xfrm>
          <a:prstGeom prst="rect">
            <a:avLst/>
          </a:prstGeom>
        </p:spPr>
      </p:pic>
    </p:spTree>
    <p:extLst>
      <p:ext uri="{BB962C8B-B14F-4D97-AF65-F5344CB8AC3E}">
        <p14:creationId xmlns:p14="http://schemas.microsoft.com/office/powerpoint/2010/main" val="409648454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1CA-99F4-0931-E3D7-D828EFEAF1A9}"/>
              </a:ext>
            </a:extLst>
          </p:cNvPr>
          <p:cNvSpPr>
            <a:spLocks noGrp="1"/>
          </p:cNvSpPr>
          <p:nvPr>
            <p:ph type="title"/>
          </p:nvPr>
        </p:nvSpPr>
        <p:spPr>
          <a:xfrm>
            <a:off x="2981273" y="679696"/>
            <a:ext cx="8806536" cy="728480"/>
          </a:xfrm>
        </p:spPr>
        <p:txBody>
          <a:bodyPr/>
          <a:lstStyle/>
          <a:p>
            <a:pPr algn="r"/>
            <a:r>
              <a:rPr lang="en-US" b="1" dirty="0">
                <a:solidFill>
                  <a:schemeClr val="accent2">
                    <a:lumMod val="75000"/>
                  </a:schemeClr>
                </a:solidFill>
                <a:latin typeface="Bahnschrift SemiBold Condensed" panose="020B0502040204020203" pitchFamily="34" charset="0"/>
              </a:rPr>
              <a:t>STEPS INVOLVED</a:t>
            </a:r>
          </a:p>
        </p:txBody>
      </p:sp>
      <p:sp>
        <p:nvSpPr>
          <p:cNvPr id="6" name="Content Placeholder 2">
            <a:extLst>
              <a:ext uri="{FF2B5EF4-FFF2-40B4-BE49-F238E27FC236}">
                <a16:creationId xmlns:a16="http://schemas.microsoft.com/office/drawing/2014/main" id="{79031A27-5A3F-5D5A-5AA8-1E5D6490C953}"/>
              </a:ext>
            </a:extLst>
          </p:cNvPr>
          <p:cNvSpPr>
            <a:spLocks noGrp="1"/>
          </p:cNvSpPr>
          <p:nvPr>
            <p:ph idx="1"/>
          </p:nvPr>
        </p:nvSpPr>
        <p:spPr>
          <a:xfrm>
            <a:off x="492370" y="3150704"/>
            <a:ext cx="6504778" cy="3448879"/>
          </a:xfrm>
        </p:spPr>
        <p:txBody>
          <a:bodyPr>
            <a:normAutofit lnSpcReduction="10000"/>
          </a:bodyPr>
          <a:lstStyle/>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Since SalePrice was my target and it was a continuous column so this particular problem was regression problem. And I have used all regression algorithms to build my model.</a:t>
            </a:r>
          </a:p>
          <a:p>
            <a:pPr marL="495300" lvl="0" algn="just" rtl="0">
              <a:spcBef>
                <a:spcPts val="0"/>
              </a:spcBef>
              <a:spcAft>
                <a:spcPts val="0"/>
              </a:spcAft>
              <a:buSzPts val="1200"/>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By looking into the difference of r2 score and cross validation score I found ExtraTreesRegressor as a best model with least difference and Random Forest Regressor was best too..</a:t>
            </a:r>
          </a:p>
          <a:p>
            <a:pPr marL="495300" lvl="0" algn="just" rtl="0">
              <a:spcBef>
                <a:spcPts val="1600"/>
              </a:spcBef>
              <a:spcAft>
                <a:spcPts val="160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Also to get the best model I have to run through multiple models and to avoid the confusion of overfitting we have go through cross validation.</a:t>
            </a:r>
          </a:p>
          <a:p>
            <a:pPr algn="just">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p:txBody>
      </p:sp>
      <p:pic>
        <p:nvPicPr>
          <p:cNvPr id="14" name="Graphic 13" descr="Tropical scene with solid fill">
            <a:extLst>
              <a:ext uri="{FF2B5EF4-FFF2-40B4-BE49-F238E27FC236}">
                <a16:creationId xmlns:a16="http://schemas.microsoft.com/office/drawing/2014/main" id="{E1795C46-908E-2303-D6A8-942C9F454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592" y="679696"/>
            <a:ext cx="2521226" cy="2182775"/>
          </a:xfrm>
          <a:prstGeom prst="rect">
            <a:avLst/>
          </a:prstGeom>
        </p:spPr>
      </p:pic>
      <p:pic>
        <p:nvPicPr>
          <p:cNvPr id="15" name="Google Shape;336;p48">
            <a:extLst>
              <a:ext uri="{FF2B5EF4-FFF2-40B4-BE49-F238E27FC236}">
                <a16:creationId xmlns:a16="http://schemas.microsoft.com/office/drawing/2014/main" id="{1F39CEC0-0F81-F03D-EED7-CF3B7DA10D9B}"/>
              </a:ext>
            </a:extLst>
          </p:cNvPr>
          <p:cNvPicPr preferRelativeResize="0"/>
          <p:nvPr/>
        </p:nvPicPr>
        <p:blipFill rotWithShape="1">
          <a:blip r:embed="rId5">
            <a:alphaModFix/>
          </a:blip>
          <a:srcRect l="2125" r="2125"/>
          <a:stretch/>
        </p:blipFill>
        <p:spPr>
          <a:xfrm>
            <a:off x="7325139" y="1838739"/>
            <a:ext cx="4297811" cy="4784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1436980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335080" y="1948069"/>
            <a:ext cx="4651512" cy="4252291"/>
          </a:xfrm>
          <a:noFill/>
        </p:spPr>
        <p:txBody>
          <a:bodyPr>
            <a:normAutofit/>
          </a:bodyPr>
          <a:lstStyle/>
          <a:p>
            <a:pPr marL="0" lvl="0" indent="0" algn="l" rtl="0">
              <a:spcBef>
                <a:spcPts val="0"/>
              </a:spcBef>
              <a:spcAft>
                <a:spcPts val="0"/>
              </a:spcAft>
              <a:buNone/>
            </a:pPr>
            <a:endParaRPr lang="en-US" dirty="0">
              <a:solidFill>
                <a:schemeClr val="accent2">
                  <a:lumMod val="75000"/>
                </a:schemeClr>
              </a:solidFill>
              <a:latin typeface="Bahnschrift Condensed" panose="020B0502040204020203"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Linear Regression</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Support Vector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SGD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MLP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Bagging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endParaRPr lang="en-US" sz="2000" dirty="0">
              <a:solidFill>
                <a:schemeClr val="accent2">
                  <a:lumMod val="75000"/>
                </a:schemeClr>
              </a:solidFill>
              <a:latin typeface="Bahnschrift Condensed" panose="020B0502040204020203" pitchFamily="34"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 y="1510749"/>
            <a:ext cx="6420680" cy="4850294"/>
          </a:xfrm>
          <a:prstGeom prst="rect">
            <a:avLst/>
          </a:prstGeom>
        </p:spPr>
      </p:pic>
    </p:spTree>
    <p:extLst>
      <p:ext uri="{BB962C8B-B14F-4D97-AF65-F5344CB8AC3E}">
        <p14:creationId xmlns:p14="http://schemas.microsoft.com/office/powerpoint/2010/main" val="2059134119"/>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dirty="0">
                <a:solidFill>
                  <a:schemeClr val="tx1"/>
                </a:solidFill>
                <a:latin typeface="Bahnschrift SemiBold Condensed" panose="020B0502040204020203" pitchFamily="34" charset="0"/>
              </a:rPr>
              <a:t>DIFFERENT MODELS WITH THEIR PERFORMANCE:</a:t>
            </a:r>
          </a:p>
        </p:txBody>
      </p:sp>
      <p:pic>
        <p:nvPicPr>
          <p:cNvPr id="5" name="Picture 4">
            <a:extLst>
              <a:ext uri="{FF2B5EF4-FFF2-40B4-BE49-F238E27FC236}">
                <a16:creationId xmlns:a16="http://schemas.microsoft.com/office/drawing/2014/main" id="{A655950E-F54D-3FCE-AA2E-6800D77C6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33" y="1446972"/>
            <a:ext cx="9740131" cy="3964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ontent Placeholder 2">
            <a:extLst>
              <a:ext uri="{FF2B5EF4-FFF2-40B4-BE49-F238E27FC236}">
                <a16:creationId xmlns:a16="http://schemas.microsoft.com/office/drawing/2014/main" id="{172E141F-E7AF-3444-5E7D-08E5FA9260EA}"/>
              </a:ext>
            </a:extLst>
          </p:cNvPr>
          <p:cNvSpPr txBox="1">
            <a:spLocks/>
          </p:cNvSpPr>
          <p:nvPr/>
        </p:nvSpPr>
        <p:spPr>
          <a:xfrm>
            <a:off x="9916367" y="5733221"/>
            <a:ext cx="3329609" cy="934279"/>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b="1">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
            </a:pPr>
            <a:r>
              <a:rPr lang="en-US" sz="2000" b="1">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Linear Regression</a:t>
            </a:r>
            <a:endParaRPr lang="en-US" sz="20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562302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24965" y="273791"/>
            <a:ext cx="10056385" cy="665922"/>
          </a:xfrm>
        </p:spPr>
        <p:txBody>
          <a:bodyPr/>
          <a:lstStyle/>
          <a:p>
            <a:pPr algn="ctr"/>
            <a:r>
              <a:rPr lang="en-US" dirty="0">
                <a:solidFill>
                  <a:schemeClr val="tx1"/>
                </a:solidFill>
                <a:latin typeface="Bahnschrift SemiBold Condensed" panose="020B0502040204020203" pitchFamily="34" charset="0"/>
              </a:rPr>
              <a:t>DIFFERENT MODELS WITH THEIR PERFORMANCE:</a:t>
            </a: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1433719"/>
            <a:ext cx="3329609" cy="665923"/>
          </a:xfrm>
          <a:noFill/>
        </p:spPr>
        <p:txBody>
          <a:bodyPr>
            <a:normAutofit/>
          </a:bodyPr>
          <a:lstStyle/>
          <a:p>
            <a:pPr marL="0" marR="0" lvl="0" indent="0" algn="just">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D8E954C-CF83-6F5F-F3CF-1BD0E5554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47" y="1272609"/>
            <a:ext cx="8123624" cy="531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a:extLst>
              <a:ext uri="{FF2B5EF4-FFF2-40B4-BE49-F238E27FC236}">
                <a16:creationId xmlns:a16="http://schemas.microsoft.com/office/drawing/2014/main" id="{8ED0B252-4B7C-DF66-0E4A-9D34D79193D3}"/>
              </a:ext>
            </a:extLst>
          </p:cNvPr>
          <p:cNvSpPr txBox="1">
            <a:spLocks/>
          </p:cNvSpPr>
          <p:nvPr/>
        </p:nvSpPr>
        <p:spPr>
          <a:xfrm>
            <a:off x="9611765" y="5918286"/>
            <a:ext cx="3329609" cy="66592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lnSpc>
                <a:spcPct val="107000"/>
              </a:lnSpc>
              <a:spcBef>
                <a:spcPts val="0"/>
              </a:spcBef>
              <a:buFont typeface="Wingdings 3" charset="2"/>
              <a:buNone/>
            </a:pPr>
            <a:r>
              <a:rPr lang="en-US" sz="2800" b="1">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a:t>
            </a:r>
            <a:endParaRPr lang="en-US" sz="28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7543484"/>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363676" y="231085"/>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54047" y="5558077"/>
            <a:ext cx="2773345" cy="85310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D1C83B7-9518-6130-0A8E-B758AAAA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36" y="897007"/>
            <a:ext cx="8142551" cy="5396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2073405"/>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184772" y="168965"/>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098774"/>
            <a:ext cx="3299792" cy="924339"/>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Support Vector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0E96ADD-309F-9AB1-6934-57E588D0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57" y="934279"/>
            <a:ext cx="7908934" cy="5476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168771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86598" y="260073"/>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198165"/>
            <a:ext cx="3299792" cy="82494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05AC1C3-CCCC-41D9-8D8A-0182042C0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45" y="1033670"/>
            <a:ext cx="7889656" cy="5371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706020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56780" y="260570"/>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975035" y="5486400"/>
            <a:ext cx="3011558" cy="536713"/>
          </a:xfrm>
          <a:noFill/>
        </p:spPr>
        <p:txBody>
          <a:bodyPr>
            <a:normAutofit/>
          </a:bodyPr>
          <a:lstStyle/>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37EA93D-21CF-F041-1027-AF2535A13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8" y="1063488"/>
            <a:ext cx="8550663" cy="5474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879486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56781" y="407504"/>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561444" y="4943790"/>
            <a:ext cx="2285563" cy="522732"/>
          </a:xfrm>
          <a:noFill/>
        </p:spPr>
        <p:txBody>
          <a:bodyPr>
            <a:normAutofit/>
          </a:bodyPr>
          <a:lstStyle/>
          <a:p>
            <a:pPr algn="just">
              <a:lnSpc>
                <a:spcPct val="107000"/>
              </a:lnSpc>
              <a:spcBef>
                <a:spcPts val="0"/>
              </a:spcBef>
              <a:spcAft>
                <a:spcPts val="800"/>
              </a:spcAft>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Bagging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Bahnschrift Condensed" panose="020B0502040204020203" pitchFamily="34" charset="0"/>
            </a:endParaRPr>
          </a:p>
        </p:txBody>
      </p:sp>
      <p:pic>
        <p:nvPicPr>
          <p:cNvPr id="5" name="Picture 4">
            <a:extLst>
              <a:ext uri="{FF2B5EF4-FFF2-40B4-BE49-F238E27FC236}">
                <a16:creationId xmlns:a16="http://schemas.microsoft.com/office/drawing/2014/main" id="{A67F2AFB-DA02-65CF-B1DC-9B9693011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1" y="1172817"/>
            <a:ext cx="8906638" cy="5277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5403585"/>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1154954" y="655983"/>
            <a:ext cx="9231437" cy="1123121"/>
          </a:xfrm>
          <a:solidFill>
            <a:schemeClr val="bg1"/>
          </a:solidFill>
        </p:spPr>
        <p:txBody>
          <a:bodyPr/>
          <a:lstStyle/>
          <a:p>
            <a:pPr algn="ctr"/>
            <a:r>
              <a:rPr lang="en-US" b="1" dirty="0">
                <a:solidFill>
                  <a:schemeClr val="tx1"/>
                </a:solidFill>
                <a:latin typeface="Bahnschrift Condensed" panose="020B0502040204020203" pitchFamily="34" charset="0"/>
              </a:rPr>
              <a:t>OVER VIEW FOR PREDICTION</a:t>
            </a:r>
          </a:p>
        </p:txBody>
      </p:sp>
      <p:pic>
        <p:nvPicPr>
          <p:cNvPr id="3" name="Content Placeholder 2" descr="Group of people with solid fill">
            <a:extLst>
              <a:ext uri="{FF2B5EF4-FFF2-40B4-BE49-F238E27FC236}">
                <a16:creationId xmlns:a16="http://schemas.microsoft.com/office/drawing/2014/main" id="{9FB5B1F5-6B3E-A5E7-3BF3-7844C2EF2624}"/>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878" y="2623930"/>
            <a:ext cx="3571461" cy="3286150"/>
          </a:xfrm>
        </p:spPr>
      </p:pic>
      <p:sp>
        <p:nvSpPr>
          <p:cNvPr id="12" name="Content Placeholder 11">
            <a:extLst>
              <a:ext uri="{FF2B5EF4-FFF2-40B4-BE49-F238E27FC236}">
                <a16:creationId xmlns:a16="http://schemas.microsoft.com/office/drawing/2014/main" id="{865BCAB3-6D2D-9C7B-42FA-D2545920B44A}"/>
              </a:ext>
            </a:extLst>
          </p:cNvPr>
          <p:cNvSpPr>
            <a:spLocks noGrp="1"/>
          </p:cNvSpPr>
          <p:nvPr>
            <p:ph sz="half" idx="2"/>
          </p:nvPr>
        </p:nvSpPr>
        <p:spPr>
          <a:xfrm>
            <a:off x="4721087" y="2474842"/>
            <a:ext cx="6689035" cy="3506363"/>
          </a:xfrm>
          <a:solidFill>
            <a:schemeClr val="bg1"/>
          </a:solidFill>
        </p:spPr>
        <p:txBody>
          <a:bodyPr>
            <a:normAutofit/>
          </a:bodyPr>
          <a:lstStyle/>
          <a:p>
            <a:pPr marL="0" lvl="0" indent="0" rtl="0">
              <a:spcBef>
                <a:spcPts val="0"/>
              </a:spcBef>
              <a:spcAft>
                <a:spcPts val="0"/>
              </a:spcAft>
              <a:buNone/>
            </a:pPr>
            <a:r>
              <a:rPr lang="en" sz="3200" b="1" dirty="0">
                <a:solidFill>
                  <a:schemeClr val="dk1"/>
                </a:solidFill>
                <a:latin typeface="Bahnschrift Light Condensed" panose="020B0502040204020203" pitchFamily="34" charset="0"/>
                <a:cs typeface="Mongolian Baiti" panose="03000500000000000000" pitchFamily="66" charset="0"/>
              </a:rPr>
              <a:t>In this Presentation we will be looking on the :- </a:t>
            </a:r>
          </a:p>
          <a:p>
            <a:pPr marL="0" lvl="0" indent="0" rtl="0">
              <a:spcBef>
                <a:spcPts val="0"/>
              </a:spcBef>
              <a:spcAft>
                <a:spcPts val="0"/>
              </a:spcAft>
              <a:buNone/>
            </a:pPr>
            <a:endParaRPr lang="en-US" sz="2000" b="1" dirty="0">
              <a:solidFill>
                <a:schemeClr val="dk1"/>
              </a:solidFill>
              <a:latin typeface="Bahnschrift Light Condensed" panose="020B0502040204020203" pitchFamily="34" charset="0"/>
            </a:endParaRPr>
          </a:p>
          <a:p>
            <a:pPr marL="358422">
              <a:buClr>
                <a:schemeClr val="dk1"/>
              </a:buClr>
              <a:buSzPts val="1556"/>
              <a:buFont typeface="Wingdings" panose="05000000000000000000" pitchFamily="2" charset="2"/>
              <a:buChar char="Ø"/>
            </a:pPr>
            <a:r>
              <a:rPr lang="en-US" sz="2000" dirty="0">
                <a:solidFill>
                  <a:schemeClr val="dk1"/>
                </a:solidFill>
                <a:latin typeface="Bahnschrift Light Condensed" panose="020B0502040204020203" pitchFamily="34" charset="0"/>
              </a:rPr>
              <a:t>How to analyze the dataset of Car Price Prediction.</a:t>
            </a:r>
          </a:p>
          <a:p>
            <a:pPr marL="358422">
              <a:buClr>
                <a:schemeClr val="dk1"/>
              </a:buClr>
              <a:buSzPts val="1556"/>
              <a:buFont typeface="Wingdings" panose="05000000000000000000" pitchFamily="2" charset="2"/>
              <a:buChar char="Ø"/>
            </a:pPr>
            <a:r>
              <a:rPr lang="en-US" sz="2000" dirty="0">
                <a:solidFill>
                  <a:schemeClr val="dk1"/>
                </a:solidFill>
                <a:latin typeface="Bahnschrift Light Condensed" panose="020B0502040204020203" pitchFamily="34" charset="0"/>
              </a:rPr>
              <a:t>What are EDA steps in cleaning the dataset.</a:t>
            </a:r>
            <a:endParaRPr lang="en-US" sz="2000" dirty="0">
              <a:solidFill>
                <a:schemeClr val="dk1"/>
              </a:solidFill>
              <a:latin typeface="Bahnschrift Light Condensed" panose="020B0502040204020203" pitchFamily="34" charset="0"/>
              <a:cs typeface="Times New Roman"/>
              <a:sym typeface="Times New Roman"/>
            </a:endParaRPr>
          </a:p>
          <a:p>
            <a:pPr marL="358422">
              <a:buClr>
                <a:schemeClr val="dk1"/>
              </a:buClr>
              <a:buSzPts val="1556"/>
              <a:buFont typeface="Wingdings" panose="05000000000000000000" pitchFamily="2" charset="2"/>
              <a:buChar char="Ø"/>
            </a:pPr>
            <a:r>
              <a:rPr lang="en-US" sz="2000" dirty="0">
                <a:solidFill>
                  <a:schemeClr val="dk1"/>
                </a:solidFill>
                <a:latin typeface="Bahnschrift Light Condensed" panose="020B0502040204020203" pitchFamily="34" charset="0"/>
              </a:rPr>
              <a:t>Overall analysis on the problem.</a:t>
            </a:r>
          </a:p>
          <a:p>
            <a:pPr marL="358422">
              <a:buClr>
                <a:schemeClr val="dk1"/>
              </a:buClr>
              <a:buSzPts val="1556"/>
              <a:buFont typeface="Wingdings" panose="05000000000000000000" pitchFamily="2" charset="2"/>
              <a:buChar char="Ø"/>
            </a:pPr>
            <a:r>
              <a:rPr lang="en-US" sz="2000" dirty="0">
                <a:solidFill>
                  <a:schemeClr val="dk1"/>
                </a:solidFill>
                <a:latin typeface="Bahnschrift Light Condensed" panose="020B0502040204020203" pitchFamily="34" charset="0"/>
              </a:rPr>
              <a:t>Model building from the train dataset.</a:t>
            </a:r>
          </a:p>
          <a:p>
            <a:pPr marL="358422">
              <a:buClr>
                <a:schemeClr val="dk1"/>
              </a:buClr>
              <a:buSzPts val="1556"/>
              <a:buFont typeface="Wingdings" panose="05000000000000000000" pitchFamily="2" charset="2"/>
              <a:buChar char="Ø"/>
            </a:pPr>
            <a:r>
              <a:rPr lang="en-US" sz="2000" dirty="0">
                <a:solidFill>
                  <a:schemeClr val="dk1"/>
                </a:solidFill>
                <a:latin typeface="Bahnschrift Light Condensed" panose="020B0502040204020203" pitchFamily="34" charset="0"/>
              </a:rPr>
              <a:t>Predicting Loan Approval for customer.</a:t>
            </a:r>
          </a:p>
          <a:p>
            <a:pPr marL="914400" lvl="0" indent="-317500" algn="l" rtl="0">
              <a:spcBef>
                <a:spcPts val="0"/>
              </a:spcBef>
              <a:spcAft>
                <a:spcPts val="0"/>
              </a:spcAft>
              <a:buClr>
                <a:schemeClr val="dk1"/>
              </a:buClr>
              <a:buSzPts val="1400"/>
              <a:buFont typeface="Times New Roman"/>
              <a:buChar char="➔"/>
            </a:pPr>
            <a:endParaRPr lang="en-IN" sz="1800" dirty="0">
              <a:solidFill>
                <a:schemeClr val="dk1"/>
              </a:solidFill>
              <a:latin typeface="Times New Roman"/>
              <a:ea typeface="Times New Roman"/>
              <a:cs typeface="Times New Roman"/>
              <a:sym typeface="Times New Roman"/>
            </a:endParaRPr>
          </a:p>
          <a:p>
            <a:endParaRPr lang="en-US" dirty="0"/>
          </a:p>
        </p:txBody>
      </p:sp>
      <p:sp>
        <p:nvSpPr>
          <p:cNvPr id="4" name="Rectangle 3">
            <a:extLst>
              <a:ext uri="{FF2B5EF4-FFF2-40B4-BE49-F238E27FC236}">
                <a16:creationId xmlns:a16="http://schemas.microsoft.com/office/drawing/2014/main" id="{EB2503E1-EBBF-993A-B7D5-C3C1BA5ABD53}"/>
              </a:ext>
            </a:extLst>
          </p:cNvPr>
          <p:cNvSpPr/>
          <p:nvPr/>
        </p:nvSpPr>
        <p:spPr>
          <a:xfrm>
            <a:off x="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15180-3174-BE48-EC91-207563796B81}"/>
              </a:ext>
            </a:extLst>
          </p:cNvPr>
          <p:cNvSpPr/>
          <p:nvPr/>
        </p:nvSpPr>
        <p:spPr>
          <a:xfrm>
            <a:off x="1177787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07800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235515"/>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128591"/>
            <a:ext cx="3299792" cy="894522"/>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A5C7482-0BED-7D14-1614-E6722BC44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05" y="1045193"/>
            <a:ext cx="7902986" cy="5577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7789445"/>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661851" y="289077"/>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227983"/>
            <a:ext cx="3299792" cy="795130"/>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A51B097-09F9-4B7E-01CD-BC57D9778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56" y="1133061"/>
            <a:ext cx="8131245" cy="5435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75122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403433" y="30976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178288"/>
            <a:ext cx="3299792" cy="844826"/>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SGD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298C124-A816-07B7-359D-0CAED6F70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00" y="1093678"/>
            <a:ext cx="7889367" cy="5596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949510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383555" y="279952"/>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686801" y="5506278"/>
            <a:ext cx="3299792" cy="516835"/>
          </a:xfrm>
          <a:noFill/>
        </p:spPr>
        <p:txBody>
          <a:bodyPr>
            <a:normAutofit/>
          </a:bodyPr>
          <a:lstStyle/>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MLP Regressor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4539F65-4F5E-5A7C-5423-3E3C65BD7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76" y="1134477"/>
            <a:ext cx="7404205" cy="5335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163001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335080" y="2951922"/>
            <a:ext cx="4651512" cy="1162878"/>
          </a:xfrm>
          <a:noFill/>
        </p:spPr>
        <p:txBody>
          <a:bodyPr>
            <a:normAutofit/>
          </a:bodyPr>
          <a:lstStyle/>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p>
          <a:p>
            <a:pPr marL="0" marR="0" lvl="0" indent="0" algn="just">
              <a:lnSpc>
                <a:spcPct val="107000"/>
              </a:lnSpc>
              <a:spcBef>
                <a:spcPts val="0"/>
              </a:spcBef>
              <a:spcAft>
                <a:spcPts val="0"/>
              </a:spcAft>
              <a:buNone/>
            </a:pP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7D7DA17-3C86-15E0-52D8-3E938E68A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743" y="2176465"/>
            <a:ext cx="5010058" cy="2415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922895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7" y="657639"/>
            <a:ext cx="3665524" cy="665922"/>
          </a:xfrm>
        </p:spPr>
        <p:txBody>
          <a:bodyPr/>
          <a:lstStyle/>
          <a:p>
            <a:r>
              <a:rPr lang="en-US" b="1" dirty="0">
                <a:solidFill>
                  <a:schemeClr val="tx1"/>
                </a:solidFill>
                <a:latin typeface="Bahnschrift SemiBold Condensed" panose="020B0502040204020203" pitchFamily="34" charset="0"/>
                <a:cs typeface="Times New Roman"/>
                <a:sym typeface="Times New Roman"/>
              </a:rPr>
              <a:t>Using Hyperparameter:</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426734" y="5535507"/>
            <a:ext cx="4406349" cy="665922"/>
          </a:xfrm>
          <a:noFill/>
        </p:spPr>
        <p:txBody>
          <a:bodyPr>
            <a:normAutofit/>
          </a:bodyPr>
          <a:lstStyle/>
          <a:p>
            <a:pPr marL="0" marR="0" lvl="0" indent="0" algn="ctr">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7" y="1486192"/>
            <a:ext cx="3566131" cy="3606918"/>
          </a:xfrm>
          <a:prstGeom prst="rect">
            <a:avLst/>
          </a:prstGeom>
        </p:spPr>
      </p:pic>
      <p:pic>
        <p:nvPicPr>
          <p:cNvPr id="5" name="Picture 4">
            <a:extLst>
              <a:ext uri="{FF2B5EF4-FFF2-40B4-BE49-F238E27FC236}">
                <a16:creationId xmlns:a16="http://schemas.microsoft.com/office/drawing/2014/main" id="{110F9B20-E28E-7C71-3E4F-2CDE9EF42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671" y="305816"/>
            <a:ext cx="7480052" cy="3185199"/>
          </a:xfrm>
          <a:prstGeom prst="rect">
            <a:avLst/>
          </a:prstGeom>
        </p:spPr>
      </p:pic>
      <p:pic>
        <p:nvPicPr>
          <p:cNvPr id="10" name="Picture 9">
            <a:extLst>
              <a:ext uri="{FF2B5EF4-FFF2-40B4-BE49-F238E27FC236}">
                <a16:creationId xmlns:a16="http://schemas.microsoft.com/office/drawing/2014/main" id="{F7742D1F-3450-0FB6-E2D6-2CB81DFD57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671" y="3570528"/>
            <a:ext cx="7480052" cy="3116850"/>
          </a:xfrm>
          <a:prstGeom prst="rect">
            <a:avLst/>
          </a:prstGeom>
        </p:spPr>
      </p:pic>
    </p:spTree>
    <p:extLst>
      <p:ext uri="{BB962C8B-B14F-4D97-AF65-F5344CB8AC3E}">
        <p14:creationId xmlns:p14="http://schemas.microsoft.com/office/powerpoint/2010/main" val="422250773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82583" y="183874"/>
            <a:ext cx="10056385" cy="665922"/>
          </a:xfrm>
        </p:spPr>
        <p:txBody>
          <a:bodyPr/>
          <a:lstStyle/>
          <a:p>
            <a:r>
              <a:rPr lang="en-US" b="1" dirty="0">
                <a:solidFill>
                  <a:schemeClr val="tx1"/>
                </a:solidFill>
                <a:latin typeface="Bahnschrift SemiBold Condensed" panose="020B0502040204020203" pitchFamily="34" charset="0"/>
                <a:cs typeface="Times New Roman"/>
                <a:sym typeface="Times New Roman"/>
              </a:rPr>
              <a:t>Using Hyperparameter</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250928" y="5704353"/>
            <a:ext cx="3652458" cy="609160"/>
          </a:xfrm>
          <a:noFill/>
        </p:spPr>
        <p:txBody>
          <a:bodyPr>
            <a:normAutofit/>
          </a:bodyPr>
          <a:lstStyle/>
          <a:p>
            <a:pPr marL="0" marR="0" lvl="0" indent="0" algn="just">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83874"/>
            <a:ext cx="3903386" cy="4719485"/>
          </a:xfrm>
          <a:prstGeom prst="rect">
            <a:avLst/>
          </a:prstGeom>
        </p:spPr>
      </p:pic>
      <p:pic>
        <p:nvPicPr>
          <p:cNvPr id="5" name="Picture 4">
            <a:extLst>
              <a:ext uri="{FF2B5EF4-FFF2-40B4-BE49-F238E27FC236}">
                <a16:creationId xmlns:a16="http://schemas.microsoft.com/office/drawing/2014/main" id="{8549DD25-3AC1-688E-8863-D00A0A9FC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121" y="412474"/>
            <a:ext cx="8108383" cy="3016526"/>
          </a:xfrm>
          <a:prstGeom prst="rect">
            <a:avLst/>
          </a:prstGeom>
        </p:spPr>
      </p:pic>
      <p:pic>
        <p:nvPicPr>
          <p:cNvPr id="7" name="Picture 6">
            <a:extLst>
              <a:ext uri="{FF2B5EF4-FFF2-40B4-BE49-F238E27FC236}">
                <a16:creationId xmlns:a16="http://schemas.microsoft.com/office/drawing/2014/main" id="{197B1560-7DB0-5F91-AB4F-6CEF2569A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0121" y="3613132"/>
            <a:ext cx="8108383" cy="3016526"/>
          </a:xfrm>
          <a:prstGeom prst="rect">
            <a:avLst/>
          </a:prstGeom>
        </p:spPr>
      </p:pic>
    </p:spTree>
    <p:extLst>
      <p:ext uri="{BB962C8B-B14F-4D97-AF65-F5344CB8AC3E}">
        <p14:creationId xmlns:p14="http://schemas.microsoft.com/office/powerpoint/2010/main" val="4111991413"/>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t>
            </a:r>
            <a:r>
              <a:rPr lang="en-US" b="1" dirty="0">
                <a:solidFill>
                  <a:schemeClr val="tx1"/>
                </a:solidFill>
                <a:latin typeface="Bahnschrift SemiBold Condensed" panose="020B0502040204020203" pitchFamily="34" charset="0"/>
                <a:ea typeface="Times New Roman"/>
                <a:cs typeface="Times New Roman"/>
                <a:sym typeface="Times New Roman"/>
              </a:rPr>
              <a:t>MODEL SAVING:</a:t>
            </a:r>
            <a:endParaRPr lang="en-US" dirty="0">
              <a:solidFill>
                <a:schemeClr val="tx1"/>
              </a:solidFill>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9ACE080E-1E5C-C9BE-5035-404B4A496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59" y="1323561"/>
            <a:ext cx="8489416" cy="1232452"/>
          </a:xfrm>
          <a:prstGeom prst="rect">
            <a:avLst/>
          </a:prstGeom>
        </p:spPr>
      </p:pic>
      <p:sp>
        <p:nvSpPr>
          <p:cNvPr id="10" name="Content Placeholder 9">
            <a:extLst>
              <a:ext uri="{FF2B5EF4-FFF2-40B4-BE49-F238E27FC236}">
                <a16:creationId xmlns:a16="http://schemas.microsoft.com/office/drawing/2014/main" id="{58E80026-E350-F67F-6123-5167ADEFD893}"/>
              </a:ext>
            </a:extLst>
          </p:cNvPr>
          <p:cNvSpPr>
            <a:spLocks noGrp="1"/>
          </p:cNvSpPr>
          <p:nvPr>
            <p:ph idx="1"/>
          </p:nvPr>
        </p:nvSpPr>
        <p:spPr>
          <a:xfrm>
            <a:off x="792862" y="2879035"/>
            <a:ext cx="8761413" cy="377686"/>
          </a:xfrm>
        </p:spPr>
        <p:txBody>
          <a:bodyPr/>
          <a:lstStyle/>
          <a:p>
            <a:r>
              <a:rPr lang="en-US" b="1" dirty="0">
                <a:solidFill>
                  <a:schemeClr val="tx1"/>
                </a:solidFill>
                <a:latin typeface="+mj-lt"/>
              </a:rPr>
              <a:t>Model Loading Back:</a:t>
            </a:r>
          </a:p>
        </p:txBody>
      </p:sp>
      <p:pic>
        <p:nvPicPr>
          <p:cNvPr id="12" name="Picture 11">
            <a:extLst>
              <a:ext uri="{FF2B5EF4-FFF2-40B4-BE49-F238E27FC236}">
                <a16:creationId xmlns:a16="http://schemas.microsoft.com/office/drawing/2014/main" id="{0E66B27B-272E-EC18-2225-25CBB0E72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243" y="3429000"/>
            <a:ext cx="10579248" cy="2972058"/>
          </a:xfrm>
          <a:prstGeom prst="rect">
            <a:avLst/>
          </a:prstGeom>
        </p:spPr>
      </p:pic>
    </p:spTree>
    <p:extLst>
      <p:ext uri="{BB962C8B-B14F-4D97-AF65-F5344CB8AC3E}">
        <p14:creationId xmlns:p14="http://schemas.microsoft.com/office/powerpoint/2010/main" val="255587486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Conclusion:</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1560443"/>
            <a:ext cx="11229203" cy="4780722"/>
          </a:xfrm>
          <a:noFill/>
        </p:spPr>
        <p:txBody>
          <a:bodyPr>
            <a:normAutofit/>
          </a:bodyPr>
          <a:lstStyle/>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Bahnschrift Light" panose="020B0502040204020203" pitchFamily="34" charset="0"/>
                <a:ea typeface="Times New Roman"/>
                <a:cs typeface="Times New Roman"/>
                <a:sym typeface="Times New Roman"/>
              </a:rPr>
              <a:t>In this project report, we have used machine learning algorithms to predict the Cars prices.</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Bahnschrift Light" panose="020B0502040204020203" pitchFamily="34" charset="0"/>
                <a:ea typeface="Times New Roman"/>
                <a:cs typeface="Times New Roman"/>
                <a:sym typeface="Times New Roman"/>
              </a:rPr>
              <a:t>We have mentioned the step by step procedure to analyze the dataset and finding the correlation between the features. Thus we can select the features which are not correlated to each other and are independent in nature.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Bahnschrift Light" panose="020B0502040204020203" pitchFamily="34" charset="0"/>
                <a:ea typeface="Times New Roman"/>
                <a:cs typeface="Times New Roman"/>
                <a:sym typeface="Times New Roman"/>
              </a:rPr>
              <a:t>We calculated the performance of each model using different performance metrics and compared them based on these metrics.</a:t>
            </a: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Bahnschrift Light" panose="020B0502040204020203" pitchFamily="34" charset="0"/>
                <a:ea typeface="Times New Roman"/>
                <a:cs typeface="Times New Roman"/>
                <a:sym typeface="Times New Roman"/>
              </a:rPr>
              <a:t>There were large no. of feature present in our dataset, I analyzed the data and dropped all the necessary features.</a:t>
            </a: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Bahnschrift Light" panose="020B0502040204020203" pitchFamily="34" charset="0"/>
                <a:ea typeface="Times New Roman"/>
                <a:cs typeface="Times New Roman"/>
                <a:sym typeface="Times New Roman"/>
              </a:rPr>
              <a:t>From overall analysis and visualization I come into conclusion that , the feature that most effect the sales price of a cars are:</a:t>
            </a:r>
          </a:p>
          <a:p>
            <a:pPr marL="457200" lvl="0" indent="-317500" algn="just" rtl="0">
              <a:spcBef>
                <a:spcPts val="0"/>
              </a:spcBef>
              <a:spcAft>
                <a:spcPts val="0"/>
              </a:spcAft>
              <a:buClr>
                <a:schemeClr val="dk1"/>
              </a:buClr>
              <a:buSzPts val="1400"/>
              <a:buFont typeface="Times New Roman"/>
              <a:buChar char="➔"/>
            </a:pPr>
            <a:endParaRPr lang="en-US" sz="1800" b="1" dirty="0">
              <a:solidFill>
                <a:schemeClr val="tx1"/>
              </a:solidFill>
              <a:latin typeface="Candara Light" panose="020E0502030303020204" pitchFamily="34" charset="0"/>
              <a:ea typeface="Times New Roman"/>
              <a:cs typeface="Times New Roman"/>
              <a:sym typeface="Times New Roman"/>
            </a:endParaRPr>
          </a:p>
          <a:p>
            <a:pPr marL="457200" lvl="0" indent="0" algn="just" rtl="0">
              <a:spcBef>
                <a:spcPts val="0"/>
              </a:spcBef>
              <a:spcAft>
                <a:spcPts val="0"/>
              </a:spcAft>
              <a:buNone/>
            </a:pPr>
            <a:endParaRPr lang="en-US" sz="1800" b="1" dirty="0">
              <a:solidFill>
                <a:schemeClr val="tx1"/>
              </a:solidFill>
              <a:latin typeface="Candara Light" panose="020E0502030303020204" pitchFamily="34" charset="0"/>
              <a:ea typeface="Times New Roman"/>
              <a:cs typeface="Times New Roman"/>
              <a:sym typeface="Times New Roman"/>
            </a:endParaRPr>
          </a:p>
        </p:txBody>
      </p:sp>
      <p:pic>
        <p:nvPicPr>
          <p:cNvPr id="6" name="Picture 5">
            <a:extLst>
              <a:ext uri="{FF2B5EF4-FFF2-40B4-BE49-F238E27FC236}">
                <a16:creationId xmlns:a16="http://schemas.microsoft.com/office/drawing/2014/main" id="{A7359F54-E5F1-71CC-3D70-1E000AC0E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978" y="4197398"/>
            <a:ext cx="2204073" cy="2002963"/>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984BC726-808E-1E3C-DA2E-D802FA23E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7976" y="4118712"/>
            <a:ext cx="2174255" cy="200296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893839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Final Conclusion </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386602" y="1914779"/>
            <a:ext cx="11229203" cy="2295939"/>
          </a:xfrm>
          <a:noFill/>
        </p:spPr>
        <p:txBody>
          <a:bodyPr>
            <a:normAutofit/>
          </a:bodyPr>
          <a:lstStyle/>
          <a:p>
            <a:pPr marL="457200" lvl="0" indent="-327378" algn="just" rtl="0">
              <a:spcBef>
                <a:spcPts val="0"/>
              </a:spcBef>
              <a:spcAft>
                <a:spcPts val="0"/>
              </a:spcAft>
              <a:buClr>
                <a:schemeClr val="dk1"/>
              </a:buClr>
              <a:buSzPts val="1556"/>
              <a:buFont typeface="Times New Roman"/>
              <a:buChar char="➔"/>
            </a:pPr>
            <a:r>
              <a:rPr lang="en-US" dirty="0">
                <a:solidFill>
                  <a:schemeClr val="dk1"/>
                </a:solidFill>
                <a:latin typeface="Times New Roman"/>
                <a:ea typeface="Times New Roman"/>
                <a:cs typeface="Times New Roman"/>
                <a:sym typeface="Times New Roman"/>
              </a:rPr>
              <a:t>I hope this model will help companies to predict the actual value of the prospective properties and decide whether to invest in them or not.</a:t>
            </a:r>
          </a:p>
          <a:p>
            <a:pPr marL="457200" lvl="0" indent="-301978" algn="just" rtl="0">
              <a:spcBef>
                <a:spcPts val="1000"/>
              </a:spcBef>
              <a:spcAft>
                <a:spcPts val="0"/>
              </a:spcAft>
              <a:buClr>
                <a:schemeClr val="dk1"/>
              </a:buClr>
              <a:buSzPts val="1156"/>
              <a:buFont typeface="Times New Roman"/>
              <a:buChar char="➔"/>
            </a:pPr>
            <a:r>
              <a:rPr lang="en-US" dirty="0">
                <a:solidFill>
                  <a:schemeClr val="dk1"/>
                </a:solidFill>
                <a:latin typeface="Times New Roman"/>
                <a:ea typeface="Times New Roman"/>
                <a:cs typeface="Times New Roman"/>
                <a:sym typeface="Times New Roman"/>
              </a:rPr>
              <a:t>To conclude, the application of machine learning in property research is still at an early stage. We hope this study has moved a small step ahead in providing some methodological and empirical contributions to cars appraisal, and presenting an alternative approach to the valuation of car prices.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Deciduous tree with solid fill">
            <a:extLst>
              <a:ext uri="{FF2B5EF4-FFF2-40B4-BE49-F238E27FC236}">
                <a16:creationId xmlns:a16="http://schemas.microsoft.com/office/drawing/2014/main" id="{605A8ADF-C7A9-BA15-07DE-32CD534B3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2332" y="4090218"/>
            <a:ext cx="2683473" cy="2295939"/>
          </a:xfrm>
          <a:prstGeom prst="rect">
            <a:avLst/>
          </a:prstGeom>
        </p:spPr>
      </p:pic>
    </p:spTree>
    <p:extLst>
      <p:ext uri="{BB962C8B-B14F-4D97-AF65-F5344CB8AC3E}">
        <p14:creationId xmlns:p14="http://schemas.microsoft.com/office/powerpoint/2010/main" val="591337015"/>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142351" y="611451"/>
            <a:ext cx="9907298" cy="1029967"/>
          </a:xfrm>
          <a:solidFill>
            <a:schemeClr val="bg1"/>
          </a:solidFill>
        </p:spPr>
        <p:txBody>
          <a:bodyPr/>
          <a:lstStyle/>
          <a:p>
            <a:pPr algn="ctr"/>
            <a:r>
              <a:rPr lang="en" sz="4000" b="1" dirty="0">
                <a:solidFill>
                  <a:schemeClr val="dk1"/>
                </a:solidFill>
                <a:effectLst>
                  <a:outerShdw blurRad="38100" dist="38100" dir="2700000" algn="tl">
                    <a:srgbClr val="000000">
                      <a:alpha val="43137"/>
                    </a:srgbClr>
                  </a:outerShdw>
                </a:effectLst>
                <a:latin typeface="Bahnschrift Condensed" panose="020B0502040204020203" pitchFamily="34" charset="0"/>
              </a:rPr>
              <a:t>PROBLEM STATEMENT</a:t>
            </a:r>
            <a:endParaRPr lang="en-US" sz="4000"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1154954" y="2315265"/>
            <a:ext cx="9907298" cy="3931284"/>
          </a:xfrm>
          <a:solidFill>
            <a:schemeClr val="bg1"/>
          </a:solidFill>
        </p:spPr>
        <p:txBody>
          <a:bodyPr>
            <a:normAutofit/>
          </a:bodyPr>
          <a:lstStyle/>
          <a:p>
            <a:pPr marL="0" indent="0" algn="just">
              <a:buNone/>
            </a:pPr>
            <a:r>
              <a:rPr lang="en-US" sz="2000" dirty="0">
                <a:latin typeface="Bahnschrift Condensed" panose="020B0502040204020203" pitchFamily="34"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a:t>
            </a:r>
          </a:p>
          <a:p>
            <a:pPr marL="0" indent="0" algn="just">
              <a:buNone/>
            </a:pPr>
            <a:r>
              <a:rPr lang="en-US" sz="2000" dirty="0">
                <a:latin typeface="Bahnschrift Condensed" panose="020B0502040204020203" pitchFamily="34" charset="0"/>
              </a:rPr>
              <a:t>	</a:t>
            </a:r>
          </a:p>
          <a:p>
            <a:pPr marL="0" indent="0" algn="just">
              <a:buNone/>
            </a:pPr>
            <a:r>
              <a:rPr lang="en-US" sz="2000" dirty="0">
                <a:solidFill>
                  <a:schemeClr val="tx1"/>
                </a:solidFill>
                <a:latin typeface="Bahnschrift Condensed" panose="020B0502040204020203" pitchFamily="34" charset="0"/>
              </a:rPr>
              <a:t>THIS PROJECT CONTAINS TWO PHASE</a:t>
            </a:r>
          </a:p>
          <a:p>
            <a:pPr marL="457200" indent="-457200" algn="just">
              <a:buAutoNum type="arabicPeriod"/>
            </a:pPr>
            <a:r>
              <a:rPr lang="en-US" sz="2000" dirty="0">
                <a:latin typeface="Bahnschrift Condensed" panose="020B0502040204020203" pitchFamily="34" charset="0"/>
              </a:rPr>
              <a:t>Scrapping data for 5000 cars</a:t>
            </a:r>
          </a:p>
          <a:p>
            <a:pPr marL="457200" indent="-457200" algn="just">
              <a:buAutoNum type="arabicPeriod"/>
            </a:pPr>
            <a:r>
              <a:rPr lang="en-US" sz="2000" dirty="0">
                <a:latin typeface="Bahnschrift Condensed" panose="020B0502040204020203" pitchFamily="34" charset="0"/>
              </a:rPr>
              <a:t>it include all types of cars in your data for example- SUV, Sedans, Coupe, minivan, Hatchback</a:t>
            </a:r>
          </a:p>
        </p:txBody>
      </p:sp>
    </p:spTree>
    <p:extLst>
      <p:ext uri="{BB962C8B-B14F-4D97-AF65-F5344CB8AC3E}">
        <p14:creationId xmlns:p14="http://schemas.microsoft.com/office/powerpoint/2010/main" val="397197923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767071" y="4122228"/>
            <a:ext cx="3627783" cy="2373796"/>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Thankyou</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2156791"/>
            <a:ext cx="11229203" cy="2295939"/>
          </a:xfrm>
          <a:noFill/>
        </p:spPr>
        <p:txBody>
          <a:bodyPr>
            <a:normAutofit/>
          </a:bodyPr>
          <a:lstStyle/>
          <a:p>
            <a:pPr marL="129822" lvl="0" indent="0" algn="just" rtl="0">
              <a:spcBef>
                <a:spcPts val="0"/>
              </a:spcBef>
              <a:spcAft>
                <a:spcPts val="0"/>
              </a:spcAft>
              <a:buClr>
                <a:schemeClr val="dk1"/>
              </a:buClr>
              <a:buSzPts val="1556"/>
              <a:buNone/>
            </a:pPr>
            <a:r>
              <a:rPr lang="en-US" dirty="0">
                <a:solidFill>
                  <a:schemeClr val="dk1"/>
                </a:solidFill>
                <a:latin typeface="Times New Roman"/>
                <a:ea typeface="Times New Roman"/>
                <a:cs typeface="Times New Roman"/>
                <a:sym typeface="Times New Roman"/>
              </a:rPr>
              <a:t>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Peacock with solid fill">
            <a:extLst>
              <a:ext uri="{FF2B5EF4-FFF2-40B4-BE49-F238E27FC236}">
                <a16:creationId xmlns:a16="http://schemas.microsoft.com/office/drawing/2014/main" id="{3A9CABA8-F0CA-47E9-75C6-E489F3EED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35" y="1699591"/>
            <a:ext cx="4641574" cy="4641574"/>
          </a:xfrm>
          <a:prstGeom prst="rect">
            <a:avLst/>
          </a:prstGeom>
        </p:spPr>
      </p:pic>
    </p:spTree>
    <p:extLst>
      <p:ext uri="{BB962C8B-B14F-4D97-AF65-F5344CB8AC3E}">
        <p14:creationId xmlns:p14="http://schemas.microsoft.com/office/powerpoint/2010/main" val="255592732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139411" y="692421"/>
            <a:ext cx="10233037" cy="728480"/>
          </a:xfrm>
        </p:spPr>
        <p:txBody>
          <a:bodyPr/>
          <a:lstStyle/>
          <a:p>
            <a:pPr algn="ctr"/>
            <a:r>
              <a:rPr lang="en-US" b="1" dirty="0">
                <a:solidFill>
                  <a:schemeClr val="tx2"/>
                </a:solidFill>
              </a:rPr>
              <a:t>UNDERSTANDING PROBLEM</a:t>
            </a:r>
          </a:p>
        </p:txBody>
      </p:sp>
      <p:sp>
        <p:nvSpPr>
          <p:cNvPr id="5" name="Rectangle 4">
            <a:extLst>
              <a:ext uri="{FF2B5EF4-FFF2-40B4-BE49-F238E27FC236}">
                <a16:creationId xmlns:a16="http://schemas.microsoft.com/office/drawing/2014/main" id="{D3E55E7C-47BA-A956-F158-6FA72BF536D1}"/>
              </a:ext>
            </a:extLst>
          </p:cNvPr>
          <p:cNvSpPr/>
          <p:nvPr/>
        </p:nvSpPr>
        <p:spPr>
          <a:xfrm>
            <a:off x="4871216" y="2633868"/>
            <a:ext cx="2912165" cy="32762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solidFill>
                  <a:srgbClr val="000000"/>
                </a:solidFill>
                <a:latin typeface="Bahnschrift Light Condensed" panose="020B0502040204020203" pitchFamily="34" charset="0"/>
              </a:rPr>
              <a:t>It is a very large market and there are various companies working in the domain. </a:t>
            </a:r>
          </a:p>
          <a:p>
            <a:pPr algn="just"/>
            <a:r>
              <a:rPr lang="en-US" sz="1600" dirty="0">
                <a:solidFill>
                  <a:srgbClr val="000000"/>
                </a:solidFill>
                <a:latin typeface="Bahnschrift Light Condensed" panose="020B0502040204020203" pitchFamily="34" charset="0"/>
              </a:rPr>
              <a:t> </a:t>
            </a:r>
          </a:p>
          <a:p>
            <a:pPr algn="just"/>
            <a:r>
              <a:rPr lang="en-US" sz="1600" dirty="0">
                <a:solidFill>
                  <a:srgbClr val="000000"/>
                </a:solidFill>
                <a:latin typeface="Bahnschrift Light Condensed" panose="020B0502040204020203" pitchFamily="34" charset="0"/>
                <a:ea typeface="Arial"/>
                <a:cs typeface="Arial"/>
                <a:sym typeface="Arial"/>
              </a:rPr>
              <a:t>We are required to model the price of cars with the available independent variables. This model will then be used by the management to understand how exactly the prices that will help them to extract the car prices which are todays market. </a:t>
            </a:r>
            <a:endParaRPr lang="en-US" sz="1600" dirty="0">
              <a:solidFill>
                <a:srgbClr val="000000"/>
              </a:solidFill>
              <a:latin typeface="Bahnschrift Light Condensed" panose="020B0502040204020203" pitchFamily="34" charset="0"/>
            </a:endParaRPr>
          </a:p>
          <a:p>
            <a:pPr algn="just"/>
            <a:endParaRPr lang="en-US" sz="1600" dirty="0">
              <a:latin typeface="Bahnschrift Light Condensed" panose="020B0502040204020203" pitchFamily="34" charset="0"/>
            </a:endParaRPr>
          </a:p>
        </p:txBody>
      </p:sp>
      <p:sp>
        <p:nvSpPr>
          <p:cNvPr id="6" name="Rectangle 5">
            <a:extLst>
              <a:ext uri="{FF2B5EF4-FFF2-40B4-BE49-F238E27FC236}">
                <a16:creationId xmlns:a16="http://schemas.microsoft.com/office/drawing/2014/main" id="{75692F89-EFA9-1790-6BD7-9D4D6910409A}"/>
              </a:ext>
            </a:extLst>
          </p:cNvPr>
          <p:cNvSpPr/>
          <p:nvPr/>
        </p:nvSpPr>
        <p:spPr>
          <a:xfrm>
            <a:off x="1139411" y="2633870"/>
            <a:ext cx="3054902" cy="32762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b="0" i="0" dirty="0">
                <a:solidFill>
                  <a:srgbClr val="191919"/>
                </a:solidFill>
                <a:effectLst/>
                <a:latin typeface="Bahnschrift Light Condensed" panose="020B0502040204020203" pitchFamily="34" charset="0"/>
              </a:rPr>
              <a:t>The most obvious effect of Covid-19 on the car market has been a quite dramatic fall in sales. “It’s 24 or 25 per cent down on 2019 which is the realistic base year to use. </a:t>
            </a:r>
          </a:p>
          <a:p>
            <a:pPr algn="just"/>
            <a:r>
              <a:rPr lang="en-US" sz="1600" b="0" i="0" dirty="0">
                <a:solidFill>
                  <a:srgbClr val="191919"/>
                </a:solidFill>
                <a:effectLst/>
                <a:latin typeface="Bahnschrift Light Condensed" panose="020B0502040204020203" pitchFamily="34" charset="0"/>
              </a:rPr>
              <a:t>That’s the equivalent of 16,000 cars not sold this year alone. Car use has changed during Covid. A lot of people haven’t used their cars at all except to drive to the shops for the past year. They’ve got used to that and don’t see a reason to change their car.”</a:t>
            </a:r>
            <a:endParaRPr lang="en-US" sz="1600" dirty="0">
              <a:latin typeface="Bahnschrift Light Condensed" panose="020B0502040204020203" pitchFamily="34" charset="0"/>
            </a:endParaRPr>
          </a:p>
        </p:txBody>
      </p:sp>
      <p:sp>
        <p:nvSpPr>
          <p:cNvPr id="7" name="Rectangle 6">
            <a:extLst>
              <a:ext uri="{FF2B5EF4-FFF2-40B4-BE49-F238E27FC236}">
                <a16:creationId xmlns:a16="http://schemas.microsoft.com/office/drawing/2014/main" id="{230F2AAB-2639-DAEE-6A88-84D661DFD31B}"/>
              </a:ext>
            </a:extLst>
          </p:cNvPr>
          <p:cNvSpPr/>
          <p:nvPr/>
        </p:nvSpPr>
        <p:spPr>
          <a:xfrm>
            <a:off x="8460284" y="2633868"/>
            <a:ext cx="2912165" cy="32762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latin typeface="Bahnschrift Light Condensed" panose="020B0502040204020203" pitchFamily="34" charset="0"/>
              </a:rPr>
              <a:t>Now some cars are in demand hence making them costly and some are not in demand hence cheaper.</a:t>
            </a:r>
          </a:p>
          <a:p>
            <a:pPr algn="just"/>
            <a:endParaRPr lang="en-US" sz="1600" dirty="0">
              <a:latin typeface="Bahnschrift Light Condensed" panose="020B0502040204020203" pitchFamily="34" charset="0"/>
            </a:endParaRPr>
          </a:p>
          <a:p>
            <a:pPr algn="just"/>
            <a:r>
              <a:rPr lang="en-US" sz="1600" dirty="0">
                <a:latin typeface="Bahnschrift Light Condensed" panose="020B0502040204020203" pitchFamily="34" charset="0"/>
              </a:rPr>
              <a:t>One of our clients works with small traders, who sell used cars. With the change in market due to covid 19 impact, our client is facing problems with their previous car price valuation machine learning models. So, they are looking for new machine learning models from new data. </a:t>
            </a:r>
          </a:p>
          <a:p>
            <a:pPr marL="342900" indent="-342900" algn="just">
              <a:buAutoNum type="arabicPeriod"/>
            </a:pPr>
            <a:endParaRPr lang="en-US" sz="1600" dirty="0">
              <a:latin typeface="Bahnschrift Light Condensed" panose="020B0502040204020203" pitchFamily="34" charset="0"/>
            </a:endParaRPr>
          </a:p>
        </p:txBody>
      </p:sp>
      <p:sp>
        <p:nvSpPr>
          <p:cNvPr id="8" name="Rectangle 7">
            <a:extLst>
              <a:ext uri="{FF2B5EF4-FFF2-40B4-BE49-F238E27FC236}">
                <a16:creationId xmlns:a16="http://schemas.microsoft.com/office/drawing/2014/main" id="{B44DB1FB-26ED-28BE-E55D-87907C66FCA2}"/>
              </a:ext>
            </a:extLst>
          </p:cNvPr>
          <p:cNvSpPr/>
          <p:nvPr/>
        </p:nvSpPr>
        <p:spPr>
          <a:xfrm>
            <a:off x="1139411" y="1676399"/>
            <a:ext cx="3054902" cy="880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0"/>
              </a:spcBef>
              <a:spcAft>
                <a:spcPts val="0"/>
              </a:spcAft>
              <a:buNone/>
            </a:pPr>
            <a:r>
              <a:rPr lang="en-US" b="1" dirty="0">
                <a:solidFill>
                  <a:schemeClr val="accent3">
                    <a:lumMod val="50000"/>
                  </a:schemeClr>
                </a:solidFill>
              </a:rPr>
              <a:t>ITEM 1</a:t>
            </a:r>
          </a:p>
        </p:txBody>
      </p:sp>
      <p:sp>
        <p:nvSpPr>
          <p:cNvPr id="9" name="Rectangle 8">
            <a:extLst>
              <a:ext uri="{FF2B5EF4-FFF2-40B4-BE49-F238E27FC236}">
                <a16:creationId xmlns:a16="http://schemas.microsoft.com/office/drawing/2014/main" id="{161AD465-33B2-0832-70A8-DCD869F1595B}"/>
              </a:ext>
            </a:extLst>
          </p:cNvPr>
          <p:cNvSpPr/>
          <p:nvPr/>
        </p:nvSpPr>
        <p:spPr>
          <a:xfrm>
            <a:off x="4871216" y="1676398"/>
            <a:ext cx="2912165" cy="8808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accent3">
                  <a:lumMod val="50000"/>
                </a:schemeClr>
              </a:solidFill>
            </a:endParaRPr>
          </a:p>
          <a:p>
            <a:pPr algn="ctr"/>
            <a:r>
              <a:rPr lang="en-US" b="1" dirty="0">
                <a:solidFill>
                  <a:schemeClr val="accent3">
                    <a:lumMod val="50000"/>
                  </a:schemeClr>
                </a:solidFill>
              </a:rPr>
              <a:t>ITEM 2</a:t>
            </a:r>
          </a:p>
          <a:p>
            <a:pPr algn="ctr"/>
            <a:endParaRPr lang="en-US" b="1" dirty="0"/>
          </a:p>
        </p:txBody>
      </p:sp>
      <p:sp>
        <p:nvSpPr>
          <p:cNvPr id="10" name="Rectangle 9">
            <a:extLst>
              <a:ext uri="{FF2B5EF4-FFF2-40B4-BE49-F238E27FC236}">
                <a16:creationId xmlns:a16="http://schemas.microsoft.com/office/drawing/2014/main" id="{564A5C35-F881-043E-47C1-D165E1D98B0D}"/>
              </a:ext>
            </a:extLst>
          </p:cNvPr>
          <p:cNvSpPr/>
          <p:nvPr/>
        </p:nvSpPr>
        <p:spPr>
          <a:xfrm>
            <a:off x="8460283" y="1676400"/>
            <a:ext cx="2912165" cy="8808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accent3">
                  <a:lumMod val="50000"/>
                </a:schemeClr>
              </a:solidFill>
            </a:endParaRPr>
          </a:p>
          <a:p>
            <a:pPr algn="ctr"/>
            <a:r>
              <a:rPr lang="en-US" b="1" dirty="0">
                <a:solidFill>
                  <a:schemeClr val="accent3">
                    <a:lumMod val="50000"/>
                  </a:schemeClr>
                </a:solidFill>
              </a:rPr>
              <a:t>MOTIVATION BEHIND</a:t>
            </a:r>
          </a:p>
          <a:p>
            <a:pPr algn="ctr"/>
            <a:endParaRPr lang="en-US" b="1" dirty="0"/>
          </a:p>
        </p:txBody>
      </p:sp>
    </p:spTree>
    <p:extLst>
      <p:ext uri="{BB962C8B-B14F-4D97-AF65-F5344CB8AC3E}">
        <p14:creationId xmlns:p14="http://schemas.microsoft.com/office/powerpoint/2010/main" val="2869626858"/>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68965" y="460901"/>
            <a:ext cx="8892423" cy="728480"/>
          </a:xfrm>
          <a:solidFill>
            <a:schemeClr val="bg1"/>
          </a:solidFill>
        </p:spPr>
        <p:txBody>
          <a:bodyPr/>
          <a:lstStyle/>
          <a:p>
            <a:r>
              <a:rPr lang="en-US" b="1" dirty="0">
                <a:solidFill>
                  <a:schemeClr val="accent3">
                    <a:lumMod val="50000"/>
                  </a:schemeClr>
                </a:solidFill>
                <a:latin typeface="Arial Narrow" panose="020B0606020202030204" pitchFamily="34" charset="0"/>
              </a:rPr>
              <a:t>WHAT IS A CAR PREDICTION?:</a:t>
            </a:r>
          </a:p>
        </p:txBody>
      </p:sp>
      <p:pic>
        <p:nvPicPr>
          <p:cNvPr id="9" name="Content Placeholder 8" descr="Bar chart with solid fill">
            <a:extLst>
              <a:ext uri="{FF2B5EF4-FFF2-40B4-BE49-F238E27FC236}">
                <a16:creationId xmlns:a16="http://schemas.microsoft.com/office/drawing/2014/main" id="{73EFB0B3-5D40-A147-5871-C68A600B42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1388" y="3765196"/>
            <a:ext cx="2842377" cy="2734995"/>
          </a:xfrm>
          <a:solidFill>
            <a:schemeClr val="bg1"/>
          </a:solidFill>
        </p:spPr>
      </p:pic>
      <p:pic>
        <p:nvPicPr>
          <p:cNvPr id="7" name="Picture 6">
            <a:extLst>
              <a:ext uri="{FF2B5EF4-FFF2-40B4-BE49-F238E27FC236}">
                <a16:creationId xmlns:a16="http://schemas.microsoft.com/office/drawing/2014/main" id="{355BC621-CDCE-311B-84BF-409E56223B17}"/>
              </a:ext>
            </a:extLst>
          </p:cNvPr>
          <p:cNvPicPr>
            <a:picLocks noChangeAspect="1"/>
          </p:cNvPicPr>
          <p:nvPr/>
        </p:nvPicPr>
        <p:blipFill>
          <a:blip r:embed="rId5"/>
          <a:stretch>
            <a:fillRect/>
          </a:stretch>
        </p:blipFill>
        <p:spPr>
          <a:xfrm>
            <a:off x="288235" y="1767752"/>
            <a:ext cx="2590493" cy="259411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AD8B75E1-1927-09F7-820C-5B0230AE7DEA}"/>
              </a:ext>
            </a:extLst>
          </p:cNvPr>
          <p:cNvSpPr/>
          <p:nvPr/>
        </p:nvSpPr>
        <p:spPr>
          <a:xfrm>
            <a:off x="3130612" y="2256183"/>
            <a:ext cx="5506492" cy="24350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0" i="0" dirty="0">
                <a:solidFill>
                  <a:schemeClr val="tx2">
                    <a:lumMod val="75000"/>
                  </a:schemeClr>
                </a:solidFill>
                <a:effectLst/>
                <a:latin typeface="Roboto" panose="02000000000000000000" pitchFamily="2" charset="0"/>
              </a:rPr>
              <a:t>The price of a car depends on a lot of factors like the goodwill of the brand of the car, features of the car, horsepower and the mileage it gives and many more. Car price prediction is one of the major research areas in</a:t>
            </a:r>
            <a:r>
              <a:rPr lang="en-US" b="1" i="0" dirty="0">
                <a:solidFill>
                  <a:schemeClr val="tx2">
                    <a:lumMod val="75000"/>
                  </a:schemeClr>
                </a:solidFill>
                <a:effectLst/>
                <a:latin typeface="Roboto" panose="02000000000000000000" pitchFamily="2" charset="0"/>
              </a:rPr>
              <a:t> </a:t>
            </a:r>
            <a:r>
              <a:rPr lang="en-US" b="1" dirty="0">
                <a:solidFill>
                  <a:srgbClr val="111111"/>
                </a:solidFill>
                <a:latin typeface="Roboto" panose="02000000000000000000" pitchFamily="2" charset="0"/>
              </a:rPr>
              <a:t>M</a:t>
            </a:r>
            <a:r>
              <a:rPr lang="en-US" b="1" i="0" dirty="0">
                <a:solidFill>
                  <a:srgbClr val="111111"/>
                </a:solidFill>
                <a:effectLst/>
                <a:latin typeface="Roboto" panose="02000000000000000000" pitchFamily="2" charset="0"/>
              </a:rPr>
              <a:t>achine Learning</a:t>
            </a:r>
            <a:r>
              <a:rPr lang="en-US" b="0" i="0" dirty="0">
                <a:solidFill>
                  <a:srgbClr val="111111"/>
                </a:solidFill>
                <a:effectLst/>
                <a:latin typeface="Roboto" panose="02000000000000000000" pitchFamily="2" charset="0"/>
              </a:rPr>
              <a:t>. </a:t>
            </a:r>
          </a:p>
        </p:txBody>
      </p:sp>
    </p:spTree>
    <p:extLst>
      <p:ext uri="{BB962C8B-B14F-4D97-AF65-F5344CB8AC3E}">
        <p14:creationId xmlns:p14="http://schemas.microsoft.com/office/powerpoint/2010/main" val="3820192227"/>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536713" y="727132"/>
            <a:ext cx="10416209" cy="1546802"/>
          </a:xfrm>
          <a:solidFill>
            <a:schemeClr val="bg1"/>
          </a:solidFill>
        </p:spPr>
        <p:txBody>
          <a:bodyPr/>
          <a:lstStyle/>
          <a:p>
            <a:endParaRPr lang="en-US" sz="3200" b="1"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536712" y="2524539"/>
            <a:ext cx="10485783" cy="3495261"/>
          </a:xfrm>
          <a:solidFill>
            <a:schemeClr val="bg1"/>
          </a:solidFill>
        </p:spPr>
        <p:txBody>
          <a:bodyPr>
            <a:normAutofit fontScale="92500" lnSpcReduction="10000"/>
          </a:bodyPr>
          <a:lstStyle/>
          <a:p>
            <a:pPr marL="0" indent="0" algn="just">
              <a:buNone/>
            </a:pPr>
            <a:r>
              <a:rPr lang="en-US" b="0" i="0" dirty="0">
                <a:solidFill>
                  <a:schemeClr val="tx2">
                    <a:lumMod val="75000"/>
                  </a:schemeClr>
                </a:solidFill>
                <a:effectLst/>
                <a:latin typeface="Bahnschrift Condensed" panose="020B0502040204020203" pitchFamily="34" charset="0"/>
              </a:rPr>
              <a:t>The main aim of this project is to predict the price of used cars using the various Machine Learning (ML) models. This can enable the customers to make decisions based on different inputs or factors namely</a:t>
            </a:r>
          </a:p>
          <a:p>
            <a:pPr marL="0" indent="0" algn="just">
              <a:buNone/>
            </a:pPr>
            <a:r>
              <a:rPr lang="en-US" b="0" i="0" dirty="0">
                <a:solidFill>
                  <a:schemeClr val="tx2">
                    <a:lumMod val="75000"/>
                  </a:schemeClr>
                </a:solidFill>
                <a:effectLst/>
                <a:latin typeface="Bahnschrift Condensed" panose="020B0502040204020203" pitchFamily="34" charset="0"/>
              </a:rPr>
              <a:t>• Brand or Type of the car one prefers like Ford, Hyundai</a:t>
            </a:r>
          </a:p>
          <a:p>
            <a:pPr marL="0" indent="0" algn="just">
              <a:buNone/>
            </a:pPr>
            <a:r>
              <a:rPr lang="en-US" b="0" i="0" dirty="0">
                <a:solidFill>
                  <a:schemeClr val="tx2">
                    <a:lumMod val="75000"/>
                  </a:schemeClr>
                </a:solidFill>
                <a:effectLst/>
                <a:latin typeface="Bahnschrift Condensed" panose="020B0502040204020203" pitchFamily="34" charset="0"/>
              </a:rPr>
              <a:t>• Model of the car namely Ford Figo, Hyundai Creta</a:t>
            </a:r>
          </a:p>
          <a:p>
            <a:pPr marL="0" indent="0" algn="just">
              <a:buNone/>
            </a:pPr>
            <a:r>
              <a:rPr lang="en-US" b="0" i="0" dirty="0">
                <a:solidFill>
                  <a:schemeClr val="tx2">
                    <a:lumMod val="75000"/>
                  </a:schemeClr>
                </a:solidFill>
                <a:effectLst/>
                <a:latin typeface="Bahnschrift Condensed" panose="020B0502040204020203" pitchFamily="34" charset="0"/>
              </a:rPr>
              <a:t>• Location like Delhi, Chennai, Mumbai</a:t>
            </a:r>
          </a:p>
          <a:p>
            <a:pPr marL="0" indent="0" algn="just">
              <a:buNone/>
            </a:pPr>
            <a:r>
              <a:rPr lang="en-US" b="0" i="0" dirty="0">
                <a:solidFill>
                  <a:schemeClr val="tx2">
                    <a:lumMod val="75000"/>
                  </a:schemeClr>
                </a:solidFill>
                <a:effectLst/>
                <a:latin typeface="Bahnschrift Condensed" panose="020B0502040204020203" pitchFamily="34" charset="0"/>
              </a:rPr>
              <a:t>• Year of manufacturing like 2020, 2021</a:t>
            </a:r>
          </a:p>
          <a:p>
            <a:pPr marL="0" indent="0" algn="just">
              <a:buNone/>
            </a:pPr>
            <a:r>
              <a:rPr lang="en-US" b="0" i="0" dirty="0">
                <a:solidFill>
                  <a:schemeClr val="tx2">
                    <a:lumMod val="75000"/>
                  </a:schemeClr>
                </a:solidFill>
                <a:effectLst/>
                <a:latin typeface="Bahnschrift Condensed" panose="020B0502040204020203" pitchFamily="34" charset="0"/>
              </a:rPr>
              <a:t>• Type of fuel namely Petrol, Diesel</a:t>
            </a:r>
          </a:p>
          <a:p>
            <a:pPr marL="0" indent="0" algn="just">
              <a:buNone/>
            </a:pPr>
            <a:r>
              <a:rPr lang="en-US" b="0" i="0" dirty="0">
                <a:solidFill>
                  <a:schemeClr val="tx2">
                    <a:lumMod val="75000"/>
                  </a:schemeClr>
                </a:solidFill>
                <a:effectLst/>
                <a:latin typeface="Bahnschrift Condensed" panose="020B0502040204020203" pitchFamily="34" charset="0"/>
              </a:rPr>
              <a:t>• Price range or Budget</a:t>
            </a:r>
          </a:p>
          <a:p>
            <a:pPr marL="0" indent="0" algn="just">
              <a:buNone/>
            </a:pPr>
            <a:r>
              <a:rPr lang="en-US" b="0" i="0" dirty="0">
                <a:solidFill>
                  <a:schemeClr val="tx2">
                    <a:lumMod val="75000"/>
                  </a:schemeClr>
                </a:solidFill>
                <a:effectLst/>
                <a:latin typeface="Bahnschrift Condensed" panose="020B0502040204020203" pitchFamily="34" charset="0"/>
              </a:rPr>
              <a:t>• Type of transmission which the customer prefers like Automatic or Manual</a:t>
            </a:r>
          </a:p>
          <a:p>
            <a:pPr marL="0" indent="0" algn="just">
              <a:buNone/>
            </a:pPr>
            <a:r>
              <a:rPr lang="en-US" b="0" i="0" dirty="0">
                <a:solidFill>
                  <a:schemeClr val="tx2">
                    <a:lumMod val="75000"/>
                  </a:schemeClr>
                </a:solidFill>
                <a:effectLst/>
                <a:latin typeface="Bahnschrift Condensed" panose="020B0502040204020203" pitchFamily="34" charset="0"/>
              </a:rPr>
              <a:t>• Mileage</a:t>
            </a:r>
          </a:p>
          <a:p>
            <a:pPr marL="0" indent="0" algn="just">
              <a:buNone/>
            </a:pPr>
            <a:endParaRPr lang="en-US" dirty="0">
              <a:solidFill>
                <a:schemeClr val="tx2">
                  <a:lumMod val="75000"/>
                </a:schemeClr>
              </a:solidFill>
              <a:latin typeface="Bahnschrift Condensed" panose="020B0502040204020203" pitchFamily="34" charset="0"/>
            </a:endParaRPr>
          </a:p>
        </p:txBody>
      </p:sp>
      <p:sp>
        <p:nvSpPr>
          <p:cNvPr id="6" name="Arrow: Striped Right 5">
            <a:extLst>
              <a:ext uri="{FF2B5EF4-FFF2-40B4-BE49-F238E27FC236}">
                <a16:creationId xmlns:a16="http://schemas.microsoft.com/office/drawing/2014/main" id="{A6E18963-7C3F-F8AA-C7C0-90EBF14192B7}"/>
              </a:ext>
            </a:extLst>
          </p:cNvPr>
          <p:cNvSpPr/>
          <p:nvPr/>
        </p:nvSpPr>
        <p:spPr>
          <a:xfrm>
            <a:off x="536713" y="1113183"/>
            <a:ext cx="10257183" cy="785192"/>
          </a:xfrm>
          <a:prstGeom prst="stripedRightArrow">
            <a:avLst>
              <a:gd name="adj1" fmla="val 100000"/>
              <a:gd name="adj2" fmla="val 2698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200" b="1" dirty="0">
                <a:solidFill>
                  <a:schemeClr val="accent1">
                    <a:lumMod val="75000"/>
                  </a:schemeClr>
                </a:solidFill>
                <a:latin typeface="Bahnschrift SemiBold Condensed" panose="020B0502040204020203" pitchFamily="34" charset="0"/>
              </a:rPr>
              <a:t>What is the importance of car Prediction? </a:t>
            </a:r>
            <a:endParaRPr lang="en-US" sz="3200" dirty="0">
              <a:solidFill>
                <a:schemeClr val="accent1">
                  <a:lumMod val="75000"/>
                </a:schemeClr>
              </a:solidFill>
            </a:endParaRPr>
          </a:p>
        </p:txBody>
      </p:sp>
    </p:spTree>
    <p:extLst>
      <p:ext uri="{BB962C8B-B14F-4D97-AF65-F5344CB8AC3E}">
        <p14:creationId xmlns:p14="http://schemas.microsoft.com/office/powerpoint/2010/main" val="3860737146"/>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91440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As a first step I have imported required libraries, which were in csv format. </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I did all the  statistical analysis like checking shape, n unique(unique value each column contains, data types, value counts ,size )were checked.</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While checking the info of the datasets I found some columns that two useless columns which contains numbers, Hence dropped those rows and all columns were explained.</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while looking into the value counts I found some columns with more than 1980 duplicated rows, check was performed for first and last, later those columns were dropped.</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Null values were checked and found null values and missing percentage visualization were performed on null values.</a:t>
            </a:r>
          </a:p>
          <a:p>
            <a:pPr algn="ct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6083332"/>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72848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sz="1600" dirty="0"/>
              <a:t>Feature Engineering were  performed to give a meaning rows to kilometer and price columns.</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Graph were plotted against the independent variables and univariate analysis were done on category and numerical columns and observation is noted.</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Bi-variate analysis was done  with price using Catplot and scatter plot and observations are noted.</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Analysis were performed on the basis of state, brand, price, Make Year and Fuel type and total counts and graph were drawn.</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 Multi-variate graph were drawn to check the analysis.</a:t>
            </a:r>
          </a:p>
          <a:p>
            <a:pPr marL="457200" lvl="0" indent="-304800" algn="l" rtl="0">
              <a:spcBef>
                <a:spcPts val="0"/>
              </a:spcBef>
              <a:spcAft>
                <a:spcPts val="0"/>
              </a:spcAft>
              <a:buSzPts val="1200"/>
              <a:buChar char="➔"/>
            </a:pPr>
            <a:r>
              <a:rPr lang="en-US" sz="1600" dirty="0"/>
              <a:t> Label Encoding is done, followed by Descriptive and Correlation graph were drawn.</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Outliers and Skewness were checked using boxplot</a:t>
            </a:r>
          </a:p>
          <a:p>
            <a:pPr algn="ctr"/>
            <a:endParaRPr lang="en-US" sz="1600" dirty="0"/>
          </a:p>
        </p:txBody>
      </p:sp>
    </p:spTree>
    <p:extLst>
      <p:ext uri="{BB962C8B-B14F-4D97-AF65-F5344CB8AC3E}">
        <p14:creationId xmlns:p14="http://schemas.microsoft.com/office/powerpoint/2010/main" val="729264731"/>
      </p:ext>
    </p:extLst>
  </p:cSld>
  <p:clrMapOvr>
    <a:masterClrMapping/>
  </p:clrMapOvr>
  <mc:AlternateContent xmlns:mc="http://schemas.openxmlformats.org/markup-compatibility/2006">
    <mc:Choice xmlns:p14="http://schemas.microsoft.com/office/powerpoint/2010/main" Requires="p14">
      <p:transition spd="slow" p14:dur="3400" advClick="0" advTm="2000">
        <p14:reveal/>
        <p:sndAc>
          <p:stSnd>
            <p:snd r:embed="rId2" name="arrow.wav"/>
          </p:stSnd>
        </p:sndAc>
      </p:transition>
    </mc:Choice>
    <mc:Fallback>
      <p:transition spd="slow" advClick="0" advTm="2000">
        <p:fade/>
        <p:sndAc>
          <p:stSnd>
            <p:snd r:embed="rId2" name="arrow.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422</TotalTime>
  <Words>1844</Words>
  <Application>Microsoft Office PowerPoint</Application>
  <PresentationFormat>Widescreen</PresentationFormat>
  <Paragraphs>189</Paragraphs>
  <Slides>40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Arial</vt:lpstr>
      <vt:lpstr>Arial Narrow</vt:lpstr>
      <vt:lpstr>Bahnschrift Condensed</vt:lpstr>
      <vt:lpstr>Bahnschrift Light</vt:lpstr>
      <vt:lpstr>Bahnschrift Light Condensed</vt:lpstr>
      <vt:lpstr>Bahnschrift SemiBold Condensed</vt:lpstr>
      <vt:lpstr>Calibri</vt:lpstr>
      <vt:lpstr>Candara Light</vt:lpstr>
      <vt:lpstr>Century Gothic</vt:lpstr>
      <vt:lpstr>Roboto</vt:lpstr>
      <vt:lpstr>Segoe UI Variable Text Semibold</vt:lpstr>
      <vt:lpstr>Times New Roman</vt:lpstr>
      <vt:lpstr>Wingdings</vt:lpstr>
      <vt:lpstr>Wingdings 3</vt:lpstr>
      <vt:lpstr>Ion Boardroom</vt:lpstr>
      <vt:lpstr>CAR PRICE PREDICTION  </vt:lpstr>
      <vt:lpstr>INDEX</vt:lpstr>
      <vt:lpstr>OVER VIEW FOR PREDICTION</vt:lpstr>
      <vt:lpstr>PROBLEM STATEMENT</vt:lpstr>
      <vt:lpstr>UNDERSTANDING PROBLEM</vt:lpstr>
      <vt:lpstr>WHAT IS A CAR PREDICTION?:</vt:lpstr>
      <vt:lpstr>PowerPoint Presentation</vt:lpstr>
      <vt:lpstr>EXPLORATORY DATA ANALYSIS :</vt:lpstr>
      <vt:lpstr>EXPLORATORY DATA ANALYSIS :</vt:lpstr>
      <vt:lpstr>EXPLORATORY DATA ANALYSIS :</vt:lpstr>
      <vt:lpstr>FEW VISUALIZATION ON NUMERICAL COLUMN</vt:lpstr>
      <vt:lpstr>FEW VISUALIZATION ON NUMERICAL COLUMN</vt:lpstr>
      <vt:lpstr>FEW VISUALIZATION ON NUMERICAL COLUMN</vt:lpstr>
      <vt:lpstr>FEW VISUALIZATION ON CATEGORICAL COLUMN</vt:lpstr>
      <vt:lpstr>FEW VISUALIZATION ON CATEGORICAL COLUMN</vt:lpstr>
      <vt:lpstr>FEW VISUALIZATION ON CATEGORICAL COLUMN</vt:lpstr>
      <vt:lpstr>Observation:</vt:lpstr>
      <vt:lpstr>Observation:</vt:lpstr>
      <vt:lpstr>Observation of cars for SALE with Make year and Total Observations : </vt:lpstr>
      <vt:lpstr>DATA ANALYSIS:</vt:lpstr>
      <vt:lpstr>STEPS INVOLVED</vt:lpstr>
      <vt:lpstr>REGRESSION ALGORITHMS I HAVE USED IN MY PROJECT:</vt:lpstr>
      <vt:lpstr>DIFFERENT MODELS WITH THEIR PERFORMANCE:</vt:lpstr>
      <vt:lpstr>DIFFERENT MODELS WITH THEIR PERFORMANCE:</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REGRESSION ALGORITHMS I HAVE USED IN MY PROJECT:</vt:lpstr>
      <vt:lpstr>Using Hyperparameter:</vt:lpstr>
      <vt:lpstr>Using Hyperparameter</vt:lpstr>
      <vt:lpstr>REGRESSION MODEL SAVING:</vt:lpstr>
      <vt:lpstr>Conclusion:</vt:lpstr>
      <vt:lpstr>Final 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  </dc:title>
  <dc:creator>Abhijit Sarkar</dc:creator>
  <cp:lastModifiedBy>Abhijit Sarkar</cp:lastModifiedBy>
  <cp:revision>1</cp:revision>
  <dcterms:created xsi:type="dcterms:W3CDTF">2022-11-04T05:46:18Z</dcterms:created>
  <dcterms:modified xsi:type="dcterms:W3CDTF">2022-11-04T16:45:01Z</dcterms:modified>
</cp:coreProperties>
</file>